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5"/>
  </p:sldMasterIdLst>
  <p:notesMasterIdLst>
    <p:notesMasterId r:id="rId35"/>
  </p:notesMasterIdLst>
  <p:handoutMasterIdLst>
    <p:handoutMasterId r:id="rId36"/>
  </p:handoutMasterIdLst>
  <p:sldIdLst>
    <p:sldId id="259" r:id="rId6"/>
    <p:sldId id="268" r:id="rId7"/>
    <p:sldId id="269" r:id="rId8"/>
    <p:sldId id="274" r:id="rId9"/>
    <p:sldId id="275" r:id="rId10"/>
    <p:sldId id="276" r:id="rId11"/>
    <p:sldId id="271" r:id="rId12"/>
    <p:sldId id="261" r:id="rId13"/>
    <p:sldId id="262" r:id="rId14"/>
    <p:sldId id="263" r:id="rId15"/>
    <p:sldId id="264" r:id="rId16"/>
    <p:sldId id="265" r:id="rId17"/>
    <p:sldId id="273" r:id="rId18"/>
    <p:sldId id="272" r:id="rId19"/>
    <p:sldId id="277" r:id="rId20"/>
    <p:sldId id="278" r:id="rId21"/>
    <p:sldId id="279" r:id="rId22"/>
    <p:sldId id="280" r:id="rId23"/>
    <p:sldId id="281" r:id="rId24"/>
    <p:sldId id="282" r:id="rId25"/>
    <p:sldId id="284" r:id="rId26"/>
    <p:sldId id="287" r:id="rId27"/>
    <p:sldId id="288" r:id="rId28"/>
    <p:sldId id="289" r:id="rId29"/>
    <p:sldId id="285" r:id="rId30"/>
    <p:sldId id="286" r:id="rId31"/>
    <p:sldId id="291" r:id="rId32"/>
    <p:sldId id="266" r:id="rId33"/>
    <p:sldId id="267" r:id="rId34"/>
  </p:sldIdLst>
  <p:sldSz cx="9144000" cy="6858000" type="screen4x3"/>
  <p:notesSz cx="7010400" cy="92964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262" autoAdjust="0"/>
  </p:normalViewPr>
  <p:slideViewPr>
    <p:cSldViewPr>
      <p:cViewPr varScale="1">
        <p:scale>
          <a:sx n="97" d="100"/>
          <a:sy n="97" d="100"/>
        </p:scale>
        <p:origin x="13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622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39008A-F5C5-48FB-9CBD-39F41B8ADF78}" type="doc">
      <dgm:prSet loTypeId="urn:microsoft.com/office/officeart/2005/8/layout/orgChart1" loCatId="hierarchy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F9AC4B6F-79DE-48E0-8E28-8635BA04843F}">
      <dgm:prSet phldrT="[Text]" custT="1"/>
      <dgm:spPr>
        <a:solidFill>
          <a:schemeClr val="accent1">
            <a:lumMod val="50000"/>
          </a:schemeClr>
        </a:solidFill>
        <a:ln>
          <a:noFill/>
        </a:ln>
        <a:effectLst/>
      </dgm:spPr>
      <dgm:t>
        <a:bodyPr/>
        <a:lstStyle/>
        <a:p>
          <a:r>
            <a:rPr lang="en-US" sz="1400" b="1" dirty="0">
              <a:latin typeface="+mn-lt"/>
            </a:rPr>
            <a:t>Chief</a:t>
          </a:r>
        </a:p>
      </dgm:t>
    </dgm:pt>
    <dgm:pt modelId="{4F5EC954-4E56-4ED2-8C9C-016153E6DBC6}" type="parTrans" cxnId="{96B34BEC-6F5C-4C4E-9EA5-662AC999B0D0}">
      <dgm:prSet/>
      <dgm:spPr/>
      <dgm:t>
        <a:bodyPr/>
        <a:lstStyle/>
        <a:p>
          <a:endParaRPr lang="en-US" sz="1400"/>
        </a:p>
      </dgm:t>
    </dgm:pt>
    <dgm:pt modelId="{2C6AC7B9-821F-4D5E-ABC7-D59E377AAF5A}" type="sibTrans" cxnId="{96B34BEC-6F5C-4C4E-9EA5-662AC999B0D0}">
      <dgm:prSet/>
      <dgm:spPr/>
      <dgm:t>
        <a:bodyPr/>
        <a:lstStyle/>
        <a:p>
          <a:endParaRPr lang="en-US" sz="1400"/>
        </a:p>
      </dgm:t>
    </dgm:pt>
    <dgm:pt modelId="{EBD4139D-31DE-4863-BCD7-DB4771ECA534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400" b="1" dirty="0">
              <a:latin typeface="+mn-lt"/>
            </a:rPr>
            <a:t>Prevention</a:t>
          </a:r>
        </a:p>
      </dgm:t>
    </dgm:pt>
    <dgm:pt modelId="{0EF33762-4D03-49FA-9F17-D06C0A970A51}" type="parTrans" cxnId="{7A7348B3-7E43-42CF-B58D-E5B973C6FAED}">
      <dgm:prSet/>
      <dgm:spPr/>
      <dgm:t>
        <a:bodyPr/>
        <a:lstStyle/>
        <a:p>
          <a:endParaRPr lang="en-US" sz="1400"/>
        </a:p>
      </dgm:t>
    </dgm:pt>
    <dgm:pt modelId="{487E77B3-03C0-451A-9A40-29DFBCE06F96}" type="sibTrans" cxnId="{7A7348B3-7E43-42CF-B58D-E5B973C6FAED}">
      <dgm:prSet/>
      <dgm:spPr/>
      <dgm:t>
        <a:bodyPr/>
        <a:lstStyle/>
        <a:p>
          <a:endParaRPr lang="en-US" sz="1400"/>
        </a:p>
      </dgm:t>
    </dgm:pt>
    <dgm:pt modelId="{2B708B92-396C-4499-A05B-ED7EA313AD14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400" b="1" dirty="0">
              <a:latin typeface="+mn-lt"/>
            </a:rPr>
            <a:t>Detection</a:t>
          </a:r>
        </a:p>
      </dgm:t>
    </dgm:pt>
    <dgm:pt modelId="{0B3952AB-C658-4F91-B845-5A4DA5CE0B86}" type="parTrans" cxnId="{C140072E-C6CF-42D5-80AE-6B87A6E72130}">
      <dgm:prSet/>
      <dgm:spPr/>
      <dgm:t>
        <a:bodyPr/>
        <a:lstStyle/>
        <a:p>
          <a:endParaRPr lang="en-US" sz="1400"/>
        </a:p>
      </dgm:t>
    </dgm:pt>
    <dgm:pt modelId="{81B71477-A2B7-4C47-93F3-682F2EB78461}" type="sibTrans" cxnId="{C140072E-C6CF-42D5-80AE-6B87A6E72130}">
      <dgm:prSet/>
      <dgm:spPr/>
      <dgm:t>
        <a:bodyPr/>
        <a:lstStyle/>
        <a:p>
          <a:endParaRPr lang="en-US" sz="1400"/>
        </a:p>
      </dgm:t>
    </dgm:pt>
    <dgm:pt modelId="{34DC859B-5C77-42C4-87D6-7699C2D049E3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400" b="1" dirty="0">
              <a:latin typeface="+mn-lt"/>
            </a:rPr>
            <a:t>Operational Support</a:t>
          </a:r>
        </a:p>
      </dgm:t>
    </dgm:pt>
    <dgm:pt modelId="{4FB45C17-0081-4430-8D3A-160806E13561}" type="parTrans" cxnId="{B6740E03-8342-4071-87B1-7CA3D7C9A7BC}">
      <dgm:prSet/>
      <dgm:spPr/>
      <dgm:t>
        <a:bodyPr/>
        <a:lstStyle/>
        <a:p>
          <a:endParaRPr lang="en-US" sz="1400"/>
        </a:p>
      </dgm:t>
    </dgm:pt>
    <dgm:pt modelId="{122855A0-C845-4090-B97D-2EFFDD0A6244}" type="sibTrans" cxnId="{B6740E03-8342-4071-87B1-7CA3D7C9A7BC}">
      <dgm:prSet/>
      <dgm:spPr/>
      <dgm:t>
        <a:bodyPr/>
        <a:lstStyle/>
        <a:p>
          <a:endParaRPr lang="en-US" sz="1400"/>
        </a:p>
      </dgm:t>
    </dgm:pt>
    <dgm:pt modelId="{754FB4E8-4FB1-4155-A25B-A264F4D052AD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400" b="1" dirty="0">
              <a:latin typeface="+mn-lt"/>
            </a:rPr>
            <a:t>Overpayment Recoupment</a:t>
          </a:r>
        </a:p>
      </dgm:t>
    </dgm:pt>
    <dgm:pt modelId="{B1513BB2-E90E-4909-8640-2742CCECAA27}" type="parTrans" cxnId="{65229C79-05A5-4DFB-8A1C-7DAFAD3E3E21}">
      <dgm:prSet/>
      <dgm:spPr/>
      <dgm:t>
        <a:bodyPr/>
        <a:lstStyle/>
        <a:p>
          <a:endParaRPr lang="en-US" sz="1400"/>
        </a:p>
      </dgm:t>
    </dgm:pt>
    <dgm:pt modelId="{07AF9D6E-9130-483E-84F0-9FAB29D7E372}" type="sibTrans" cxnId="{65229C79-05A5-4DFB-8A1C-7DAFAD3E3E21}">
      <dgm:prSet/>
      <dgm:spPr/>
      <dgm:t>
        <a:bodyPr/>
        <a:lstStyle/>
        <a:p>
          <a:endParaRPr lang="en-US" sz="1400"/>
        </a:p>
      </dgm:t>
    </dgm:pt>
    <dgm:pt modelId="{C2E13068-1E2B-4D85-B5EE-C16B2C9572FB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400" b="1" dirty="0">
              <a:latin typeface="+mn-lt"/>
            </a:rPr>
            <a:t>Field Operations (Miami)</a:t>
          </a:r>
        </a:p>
      </dgm:t>
    </dgm:pt>
    <dgm:pt modelId="{CDF59FEC-6E76-4E13-B980-E6AADDC49BFD}" type="parTrans" cxnId="{6FB6B85B-E575-4445-8B90-4A4B9FFCCA59}">
      <dgm:prSet/>
      <dgm:spPr/>
      <dgm:t>
        <a:bodyPr/>
        <a:lstStyle/>
        <a:p>
          <a:endParaRPr lang="en-US" sz="1400"/>
        </a:p>
      </dgm:t>
    </dgm:pt>
    <dgm:pt modelId="{2C64AD1A-141E-488B-A64B-E424591ABA78}" type="sibTrans" cxnId="{6FB6B85B-E575-4445-8B90-4A4B9FFCCA59}">
      <dgm:prSet/>
      <dgm:spPr/>
      <dgm:t>
        <a:bodyPr/>
        <a:lstStyle/>
        <a:p>
          <a:endParaRPr lang="en-US" sz="1400"/>
        </a:p>
      </dgm:t>
    </dgm:pt>
    <dgm:pt modelId="{5297891E-C132-486B-A1E1-D9A972869CF5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400" b="1" dirty="0">
              <a:latin typeface="+mn-lt"/>
            </a:rPr>
            <a:t>Field Operations   (JOT)</a:t>
          </a:r>
        </a:p>
      </dgm:t>
    </dgm:pt>
    <dgm:pt modelId="{92A77EC2-C7B6-4F8D-837A-8DEB0BE59B07}" type="parTrans" cxnId="{6168BCC4-105D-414F-B26B-9CC1094070C4}">
      <dgm:prSet/>
      <dgm:spPr/>
      <dgm:t>
        <a:bodyPr/>
        <a:lstStyle/>
        <a:p>
          <a:endParaRPr lang="en-US" sz="1400"/>
        </a:p>
      </dgm:t>
    </dgm:pt>
    <dgm:pt modelId="{7CE5D25A-15EF-4FCC-9BB1-0000B92A9D9D}" type="sibTrans" cxnId="{6168BCC4-105D-414F-B26B-9CC1094070C4}">
      <dgm:prSet/>
      <dgm:spPr/>
      <dgm:t>
        <a:bodyPr/>
        <a:lstStyle/>
        <a:p>
          <a:endParaRPr lang="en-US" sz="1400"/>
        </a:p>
      </dgm:t>
    </dgm:pt>
    <dgm:pt modelId="{90D9EAB0-4EC2-4779-972B-9AD09A6E1566}">
      <dgm:prSet phldrT="[Text]" custT="1"/>
      <dgm:spPr>
        <a:solidFill>
          <a:schemeClr val="accent1">
            <a:lumMod val="50000"/>
          </a:schemeClr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sz="1400" b="1" dirty="0">
              <a:latin typeface="+mn-lt"/>
            </a:rPr>
            <a:t>Prevention Strategy</a:t>
          </a:r>
        </a:p>
      </dgm:t>
    </dgm:pt>
    <dgm:pt modelId="{EAF1FED3-22BA-4C6D-9829-A94097842FC5}" type="parTrans" cxnId="{5653C414-F9CE-4158-A984-5DCAD7061D16}">
      <dgm:prSet/>
      <dgm:spPr/>
      <dgm:t>
        <a:bodyPr/>
        <a:lstStyle/>
        <a:p>
          <a:endParaRPr lang="en-US" sz="1400"/>
        </a:p>
      </dgm:t>
    </dgm:pt>
    <dgm:pt modelId="{9857E61D-CF8A-49FC-BE2B-145C21514A22}" type="sibTrans" cxnId="{5653C414-F9CE-4158-A984-5DCAD7061D16}">
      <dgm:prSet/>
      <dgm:spPr/>
      <dgm:t>
        <a:bodyPr/>
        <a:lstStyle/>
        <a:p>
          <a:endParaRPr lang="en-US" sz="1400"/>
        </a:p>
      </dgm:t>
    </dgm:pt>
    <dgm:pt modelId="{84A8A42C-ACEE-4E2D-9DA3-E8A7701CE972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400" b="1" dirty="0">
              <a:latin typeface="+mn-lt"/>
            </a:rPr>
            <a:t>Managed Care </a:t>
          </a:r>
          <a:r>
            <a:rPr lang="en-US" sz="1200" b="1" dirty="0">
              <a:latin typeface="+mn-lt"/>
            </a:rPr>
            <a:t>Oversight</a:t>
          </a:r>
          <a:r>
            <a:rPr lang="en-US" sz="1400" b="1" dirty="0">
              <a:latin typeface="+mn-lt"/>
            </a:rPr>
            <a:t> &amp; Compliance</a:t>
          </a:r>
        </a:p>
      </dgm:t>
    </dgm:pt>
    <dgm:pt modelId="{5E3D1181-0E5D-43AF-9C13-8AB50059DBED}" type="sibTrans" cxnId="{D271B3A3-ECF0-415F-A27B-30DB5E45F711}">
      <dgm:prSet/>
      <dgm:spPr/>
      <dgm:t>
        <a:bodyPr/>
        <a:lstStyle/>
        <a:p>
          <a:endParaRPr lang="en-US" sz="1400"/>
        </a:p>
      </dgm:t>
    </dgm:pt>
    <dgm:pt modelId="{060F6B48-BF5E-4267-BB41-F02355D7C76D}" type="parTrans" cxnId="{D271B3A3-ECF0-415F-A27B-30DB5E45F711}">
      <dgm:prSet/>
      <dgm:spPr/>
      <dgm:t>
        <a:bodyPr/>
        <a:lstStyle/>
        <a:p>
          <a:endParaRPr lang="en-US" sz="1400"/>
        </a:p>
      </dgm:t>
    </dgm:pt>
    <dgm:pt modelId="{3987D6BB-2076-41DA-A980-0166992C8371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400" b="1" dirty="0">
              <a:latin typeface="+mn-lt"/>
            </a:rPr>
            <a:t>Rx and DME</a:t>
          </a:r>
        </a:p>
      </dgm:t>
    </dgm:pt>
    <dgm:pt modelId="{A25AE58F-E6C7-40FC-8F46-F9550A73672D}" type="sibTrans" cxnId="{EBE0DA4E-1664-40DD-9096-2C342944B423}">
      <dgm:prSet/>
      <dgm:spPr/>
      <dgm:t>
        <a:bodyPr/>
        <a:lstStyle/>
        <a:p>
          <a:endParaRPr lang="en-US" sz="1400"/>
        </a:p>
      </dgm:t>
    </dgm:pt>
    <dgm:pt modelId="{8E6BDE46-929F-45CF-9EA3-48F59B129801}" type="parTrans" cxnId="{EBE0DA4E-1664-40DD-9096-2C342944B423}">
      <dgm:prSet/>
      <dgm:spPr/>
      <dgm:t>
        <a:bodyPr/>
        <a:lstStyle/>
        <a:p>
          <a:endParaRPr lang="en-US" sz="1400"/>
        </a:p>
      </dgm:t>
    </dgm:pt>
    <dgm:pt modelId="{4CA6EA6C-7D55-4B94-9B16-F2C5CF80D6B0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400" b="1" dirty="0">
              <a:latin typeface="+mn-lt"/>
            </a:rPr>
            <a:t>Practitioners</a:t>
          </a:r>
        </a:p>
      </dgm:t>
    </dgm:pt>
    <dgm:pt modelId="{043CA7BD-E27B-4588-B648-0D04DC7BF017}" type="sibTrans" cxnId="{548DD9AF-6996-4561-AFB2-D2D04649C006}">
      <dgm:prSet/>
      <dgm:spPr/>
      <dgm:t>
        <a:bodyPr/>
        <a:lstStyle/>
        <a:p>
          <a:endParaRPr lang="en-US" sz="1400"/>
        </a:p>
      </dgm:t>
    </dgm:pt>
    <dgm:pt modelId="{8E15EEDA-CF19-4A87-BFF6-8DF7382AEA2E}" type="parTrans" cxnId="{548DD9AF-6996-4561-AFB2-D2D04649C006}">
      <dgm:prSet/>
      <dgm:spPr/>
      <dgm:t>
        <a:bodyPr/>
        <a:lstStyle/>
        <a:p>
          <a:endParaRPr lang="en-US" sz="1400"/>
        </a:p>
      </dgm:t>
    </dgm:pt>
    <dgm:pt modelId="{1CE0E77D-CC3B-4386-A942-31B8FEC73938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400" b="1" dirty="0">
              <a:latin typeface="+mn-lt"/>
            </a:rPr>
            <a:t>Institutional</a:t>
          </a:r>
        </a:p>
      </dgm:t>
    </dgm:pt>
    <dgm:pt modelId="{0B680D43-075E-4462-9D5F-9BF41E4965CE}" type="sibTrans" cxnId="{15FA4E04-633C-4E52-AD76-D86B6004978C}">
      <dgm:prSet/>
      <dgm:spPr/>
      <dgm:t>
        <a:bodyPr/>
        <a:lstStyle/>
        <a:p>
          <a:endParaRPr lang="en-US" sz="1400"/>
        </a:p>
      </dgm:t>
    </dgm:pt>
    <dgm:pt modelId="{9F7C051F-62C3-4DF6-B030-5373E937CA99}" type="parTrans" cxnId="{15FA4E04-633C-4E52-AD76-D86B6004978C}">
      <dgm:prSet/>
      <dgm:spPr/>
      <dgm:t>
        <a:bodyPr/>
        <a:lstStyle/>
        <a:p>
          <a:endParaRPr lang="en-US" sz="1400"/>
        </a:p>
      </dgm:t>
    </dgm:pt>
    <dgm:pt modelId="{F7A685A0-03A7-4280-BFDB-3AF352CC6B45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400" b="1" dirty="0">
              <a:latin typeface="+mn-lt"/>
            </a:rPr>
            <a:t>Investigations</a:t>
          </a:r>
        </a:p>
      </dgm:t>
    </dgm:pt>
    <dgm:pt modelId="{887D70D4-70DB-4C73-A783-6505588DEDE8}" type="sibTrans" cxnId="{E88D9EAB-D46D-446B-928C-6C13AC6966A5}">
      <dgm:prSet/>
      <dgm:spPr/>
      <dgm:t>
        <a:bodyPr/>
        <a:lstStyle/>
        <a:p>
          <a:endParaRPr lang="en-US" sz="1400"/>
        </a:p>
      </dgm:t>
    </dgm:pt>
    <dgm:pt modelId="{398F598C-0937-49B3-B17A-817A06F83698}" type="parTrans" cxnId="{E88D9EAB-D46D-446B-928C-6C13AC6966A5}">
      <dgm:prSet/>
      <dgm:spPr/>
      <dgm:t>
        <a:bodyPr/>
        <a:lstStyle/>
        <a:p>
          <a:endParaRPr lang="en-US" sz="1400"/>
        </a:p>
      </dgm:t>
    </dgm:pt>
    <dgm:pt modelId="{E3D07986-7F1F-4F58-8549-60095501EC4E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400" b="1" dirty="0">
              <a:latin typeface="+mn-lt"/>
            </a:rPr>
            <a:t>Reporting Compliance</a:t>
          </a:r>
        </a:p>
      </dgm:t>
    </dgm:pt>
    <dgm:pt modelId="{EA9F918C-2F4B-46F4-95C2-F87691868E4A}" type="sibTrans" cxnId="{FED578E7-4F2F-4F46-8F69-F5C3B4556377}">
      <dgm:prSet/>
      <dgm:spPr/>
      <dgm:t>
        <a:bodyPr/>
        <a:lstStyle/>
        <a:p>
          <a:endParaRPr lang="en-US" sz="1400"/>
        </a:p>
      </dgm:t>
    </dgm:pt>
    <dgm:pt modelId="{F2FF3EA4-AAE6-41B0-8EC1-5983F355ABBE}" type="parTrans" cxnId="{FED578E7-4F2F-4F46-8F69-F5C3B4556377}">
      <dgm:prSet/>
      <dgm:spPr/>
      <dgm:t>
        <a:bodyPr/>
        <a:lstStyle/>
        <a:p>
          <a:endParaRPr lang="en-US" sz="1400"/>
        </a:p>
      </dgm:t>
    </dgm:pt>
    <dgm:pt modelId="{618BF1DD-8F32-4EFD-BA27-1102CB1D0594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400" b="1" dirty="0">
              <a:latin typeface="+mn-lt"/>
            </a:rPr>
            <a:t>Anti-Fraud &amp; Compliance Plan</a:t>
          </a:r>
        </a:p>
      </dgm:t>
    </dgm:pt>
    <dgm:pt modelId="{D896B97F-17AA-402D-BD33-48E2A2769D45}" type="sibTrans" cxnId="{64453EAC-558B-466C-95CF-0D90991E07BF}">
      <dgm:prSet/>
      <dgm:spPr/>
      <dgm:t>
        <a:bodyPr/>
        <a:lstStyle/>
        <a:p>
          <a:endParaRPr lang="en-US" sz="1400"/>
        </a:p>
      </dgm:t>
    </dgm:pt>
    <dgm:pt modelId="{C9ED112C-A127-4371-832C-C66BABDAD7C5}" type="parTrans" cxnId="{64453EAC-558B-466C-95CF-0D90991E07BF}">
      <dgm:prSet/>
      <dgm:spPr/>
      <dgm:t>
        <a:bodyPr/>
        <a:lstStyle/>
        <a:p>
          <a:endParaRPr lang="en-US" sz="1400"/>
        </a:p>
      </dgm:t>
    </dgm:pt>
    <dgm:pt modelId="{1A289849-DDB6-41CD-A8EF-03948FE7D376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400" b="1" dirty="0">
              <a:latin typeface="+mn-lt"/>
            </a:rPr>
            <a:t>Data Analytics</a:t>
          </a:r>
        </a:p>
      </dgm:t>
    </dgm:pt>
    <dgm:pt modelId="{AE326EEC-36A7-4FCA-82F0-5866455FA0F2}" type="sibTrans" cxnId="{DA07E611-4671-462B-BAC4-5246371A72BC}">
      <dgm:prSet/>
      <dgm:spPr/>
      <dgm:t>
        <a:bodyPr/>
        <a:lstStyle/>
        <a:p>
          <a:endParaRPr lang="en-US" sz="1400"/>
        </a:p>
      </dgm:t>
    </dgm:pt>
    <dgm:pt modelId="{3EE6181C-CA78-4CC8-8033-DA5C5C97CD7A}" type="parTrans" cxnId="{DA07E611-4671-462B-BAC4-5246371A72BC}">
      <dgm:prSet/>
      <dgm:spPr/>
      <dgm:t>
        <a:bodyPr/>
        <a:lstStyle/>
        <a:p>
          <a:endParaRPr lang="en-US" sz="1400"/>
        </a:p>
      </dgm:t>
    </dgm:pt>
    <dgm:pt modelId="{3505AE92-274F-4378-BB26-F78A27F3BBB5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400" b="1" dirty="0">
              <a:latin typeface="+mn-lt"/>
            </a:rPr>
            <a:t>Intake</a:t>
          </a:r>
        </a:p>
      </dgm:t>
    </dgm:pt>
    <dgm:pt modelId="{30092DE6-BC61-40AC-B4F4-131BB39B249B}" type="sibTrans" cxnId="{BB468992-F7E5-47B2-B3FC-F94E2A7F0B9C}">
      <dgm:prSet/>
      <dgm:spPr/>
      <dgm:t>
        <a:bodyPr/>
        <a:lstStyle/>
        <a:p>
          <a:endParaRPr lang="en-US" sz="1400"/>
        </a:p>
      </dgm:t>
    </dgm:pt>
    <dgm:pt modelId="{699CDA80-4D10-43F2-8B8D-7CD54CD5F90A}" type="parTrans" cxnId="{BB468992-F7E5-47B2-B3FC-F94E2A7F0B9C}">
      <dgm:prSet/>
      <dgm:spPr/>
      <dgm:t>
        <a:bodyPr/>
        <a:lstStyle/>
        <a:p>
          <a:endParaRPr lang="en-US" sz="1400"/>
        </a:p>
      </dgm:t>
    </dgm:pt>
    <dgm:pt modelId="{55D8B629-15BB-47C6-82AF-490F93A41FBA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400" b="1" dirty="0">
              <a:latin typeface="+mn-lt"/>
            </a:rPr>
            <a:t>Generalized Analysis</a:t>
          </a:r>
        </a:p>
      </dgm:t>
    </dgm:pt>
    <dgm:pt modelId="{7E595020-3E3D-4A0D-B750-6C3EDE0B18C2}" type="parTrans" cxnId="{23ED4FE4-4EAB-4786-B414-8B59483AA3A5}">
      <dgm:prSet/>
      <dgm:spPr/>
      <dgm:t>
        <a:bodyPr/>
        <a:lstStyle/>
        <a:p>
          <a:endParaRPr lang="en-US" sz="1400"/>
        </a:p>
      </dgm:t>
    </dgm:pt>
    <dgm:pt modelId="{79C2B958-0E1A-4B63-AC95-B39BB8BE103B}" type="sibTrans" cxnId="{23ED4FE4-4EAB-4786-B414-8B59483AA3A5}">
      <dgm:prSet/>
      <dgm:spPr/>
      <dgm:t>
        <a:bodyPr/>
        <a:lstStyle/>
        <a:p>
          <a:endParaRPr lang="en-US" sz="1400"/>
        </a:p>
      </dgm:t>
    </dgm:pt>
    <dgm:pt modelId="{8954F9B9-EAD5-4B34-BA76-17E912A7D229}" type="pres">
      <dgm:prSet presAssocID="{F739008A-F5C5-48FB-9CBD-39F41B8ADF7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04A5A2-96D8-4761-8937-1D81581FB782}" type="pres">
      <dgm:prSet presAssocID="{F9AC4B6F-79DE-48E0-8E28-8635BA04843F}" presName="hierRoot1" presStyleCnt="0">
        <dgm:presLayoutVars>
          <dgm:hierBranch val="init"/>
        </dgm:presLayoutVars>
      </dgm:prSet>
      <dgm:spPr/>
    </dgm:pt>
    <dgm:pt modelId="{B9D352CD-B6DB-40C5-939E-9FFC9CF99434}" type="pres">
      <dgm:prSet presAssocID="{F9AC4B6F-79DE-48E0-8E28-8635BA04843F}" presName="rootComposite1" presStyleCnt="0"/>
      <dgm:spPr/>
    </dgm:pt>
    <dgm:pt modelId="{65B2A160-58FF-43B3-812E-44DE8A6560B2}" type="pres">
      <dgm:prSet presAssocID="{F9AC4B6F-79DE-48E0-8E28-8635BA04843F}" presName="rootText1" presStyleLbl="node0" presStyleIdx="0" presStyleCnt="1">
        <dgm:presLayoutVars>
          <dgm:chPref val="3"/>
        </dgm:presLayoutVars>
      </dgm:prSet>
      <dgm:spPr/>
    </dgm:pt>
    <dgm:pt modelId="{DBA1F98B-6D6D-427D-B1AD-4A421F93AFD4}" type="pres">
      <dgm:prSet presAssocID="{F9AC4B6F-79DE-48E0-8E28-8635BA04843F}" presName="rootConnector1" presStyleLbl="node1" presStyleIdx="0" presStyleCnt="0"/>
      <dgm:spPr/>
    </dgm:pt>
    <dgm:pt modelId="{56A15805-225D-4EC8-A5AE-F45045F4A62F}" type="pres">
      <dgm:prSet presAssocID="{F9AC4B6F-79DE-48E0-8E28-8635BA04843F}" presName="hierChild2" presStyleCnt="0"/>
      <dgm:spPr/>
    </dgm:pt>
    <dgm:pt modelId="{5FDFD2B2-57B0-41EE-BD4E-9AE1413F0ADB}" type="pres">
      <dgm:prSet presAssocID="{0EF33762-4D03-49FA-9F17-D06C0A970A51}" presName="Name37" presStyleLbl="parChTrans1D2" presStyleIdx="0" presStyleCnt="5"/>
      <dgm:spPr/>
    </dgm:pt>
    <dgm:pt modelId="{BF36CFFA-6170-4528-ABC4-AF9D81AEFBEB}" type="pres">
      <dgm:prSet presAssocID="{EBD4139D-31DE-4863-BCD7-DB4771ECA534}" presName="hierRoot2" presStyleCnt="0">
        <dgm:presLayoutVars>
          <dgm:hierBranch val="init"/>
        </dgm:presLayoutVars>
      </dgm:prSet>
      <dgm:spPr/>
    </dgm:pt>
    <dgm:pt modelId="{6B10ABAF-EE59-4D87-A47C-CAEDA6D649F9}" type="pres">
      <dgm:prSet presAssocID="{EBD4139D-31DE-4863-BCD7-DB4771ECA534}" presName="rootComposite" presStyleCnt="0"/>
      <dgm:spPr/>
    </dgm:pt>
    <dgm:pt modelId="{62F81DAC-AB65-4289-B563-9EAD4DDF74C5}" type="pres">
      <dgm:prSet presAssocID="{EBD4139D-31DE-4863-BCD7-DB4771ECA534}" presName="rootText" presStyleLbl="node2" presStyleIdx="0" presStyleCnt="5" custScaleX="93858" custScaleY="98655" custLinFactNeighborX="10785" custLinFactNeighborY="51836">
        <dgm:presLayoutVars>
          <dgm:chPref val="3"/>
        </dgm:presLayoutVars>
      </dgm:prSet>
      <dgm:spPr/>
    </dgm:pt>
    <dgm:pt modelId="{4A2DB807-391A-4331-8AD1-DBD757583B07}" type="pres">
      <dgm:prSet presAssocID="{EBD4139D-31DE-4863-BCD7-DB4771ECA534}" presName="rootConnector" presStyleLbl="node2" presStyleIdx="0" presStyleCnt="5"/>
      <dgm:spPr/>
    </dgm:pt>
    <dgm:pt modelId="{DC89D3AF-2AF8-4F1F-BB52-273BA288CA41}" type="pres">
      <dgm:prSet presAssocID="{EBD4139D-31DE-4863-BCD7-DB4771ECA534}" presName="hierChild4" presStyleCnt="0"/>
      <dgm:spPr/>
    </dgm:pt>
    <dgm:pt modelId="{284D30C2-BF0C-493F-90C3-4F898C0E23E5}" type="pres">
      <dgm:prSet presAssocID="{CDF59FEC-6E76-4E13-B980-E6AADDC49BFD}" presName="Name37" presStyleLbl="parChTrans1D3" presStyleIdx="0" presStyleCnt="12"/>
      <dgm:spPr/>
    </dgm:pt>
    <dgm:pt modelId="{FDD9D260-1602-40B4-952D-B56368EFD997}" type="pres">
      <dgm:prSet presAssocID="{C2E13068-1E2B-4D85-B5EE-C16B2C9572FB}" presName="hierRoot2" presStyleCnt="0">
        <dgm:presLayoutVars>
          <dgm:hierBranch val="init"/>
        </dgm:presLayoutVars>
      </dgm:prSet>
      <dgm:spPr/>
    </dgm:pt>
    <dgm:pt modelId="{1528D385-21F0-4C67-83B5-BEC52572CEF8}" type="pres">
      <dgm:prSet presAssocID="{C2E13068-1E2B-4D85-B5EE-C16B2C9572FB}" presName="rootComposite" presStyleCnt="0"/>
      <dgm:spPr/>
    </dgm:pt>
    <dgm:pt modelId="{0F7A8903-AF2A-4AC0-99C4-413196DB5D46}" type="pres">
      <dgm:prSet presAssocID="{C2E13068-1E2B-4D85-B5EE-C16B2C9572FB}" presName="rootText" presStyleLbl="node3" presStyleIdx="0" presStyleCnt="12" custLinFactNeighborX="419" custLinFactNeighborY="53884">
        <dgm:presLayoutVars>
          <dgm:chPref val="3"/>
        </dgm:presLayoutVars>
      </dgm:prSet>
      <dgm:spPr/>
    </dgm:pt>
    <dgm:pt modelId="{50AD3088-5637-4575-AE5A-907B360C7C05}" type="pres">
      <dgm:prSet presAssocID="{C2E13068-1E2B-4D85-B5EE-C16B2C9572FB}" presName="rootConnector" presStyleLbl="node3" presStyleIdx="0" presStyleCnt="12"/>
      <dgm:spPr/>
    </dgm:pt>
    <dgm:pt modelId="{83C0A86C-057D-48FB-A73A-7ECBE8F03E2C}" type="pres">
      <dgm:prSet presAssocID="{C2E13068-1E2B-4D85-B5EE-C16B2C9572FB}" presName="hierChild4" presStyleCnt="0"/>
      <dgm:spPr/>
    </dgm:pt>
    <dgm:pt modelId="{705C7647-E9DA-4814-9CEF-58DD0D33107C}" type="pres">
      <dgm:prSet presAssocID="{C2E13068-1E2B-4D85-B5EE-C16B2C9572FB}" presName="hierChild5" presStyleCnt="0"/>
      <dgm:spPr/>
    </dgm:pt>
    <dgm:pt modelId="{6785CBA9-6CAF-4140-8472-D640C5A01173}" type="pres">
      <dgm:prSet presAssocID="{92A77EC2-C7B6-4F8D-837A-8DEB0BE59B07}" presName="Name37" presStyleLbl="parChTrans1D3" presStyleIdx="1" presStyleCnt="12"/>
      <dgm:spPr/>
    </dgm:pt>
    <dgm:pt modelId="{1AB2A53B-DA90-4275-A6FA-2BE98B890997}" type="pres">
      <dgm:prSet presAssocID="{5297891E-C132-486B-A1E1-D9A972869CF5}" presName="hierRoot2" presStyleCnt="0">
        <dgm:presLayoutVars>
          <dgm:hierBranch val="init"/>
        </dgm:presLayoutVars>
      </dgm:prSet>
      <dgm:spPr/>
    </dgm:pt>
    <dgm:pt modelId="{6566FEB9-A975-4B83-B04E-4EFA32F7500F}" type="pres">
      <dgm:prSet presAssocID="{5297891E-C132-486B-A1E1-D9A972869CF5}" presName="rootComposite" presStyleCnt="0"/>
      <dgm:spPr/>
    </dgm:pt>
    <dgm:pt modelId="{A497D665-87D4-41A0-86F2-AD8C7683DF7A}" type="pres">
      <dgm:prSet presAssocID="{5297891E-C132-486B-A1E1-D9A972869CF5}" presName="rootText" presStyleLbl="node3" presStyleIdx="1" presStyleCnt="12" custLinFactNeighborX="419" custLinFactNeighborY="46801">
        <dgm:presLayoutVars>
          <dgm:chPref val="3"/>
        </dgm:presLayoutVars>
      </dgm:prSet>
      <dgm:spPr/>
    </dgm:pt>
    <dgm:pt modelId="{377588E0-3D9E-4277-B270-2B0FD95FBA09}" type="pres">
      <dgm:prSet presAssocID="{5297891E-C132-486B-A1E1-D9A972869CF5}" presName="rootConnector" presStyleLbl="node3" presStyleIdx="1" presStyleCnt="12"/>
      <dgm:spPr/>
    </dgm:pt>
    <dgm:pt modelId="{F4C0D7BF-6B54-4A6D-8126-C9E11D4C48F3}" type="pres">
      <dgm:prSet presAssocID="{5297891E-C132-486B-A1E1-D9A972869CF5}" presName="hierChild4" presStyleCnt="0"/>
      <dgm:spPr/>
    </dgm:pt>
    <dgm:pt modelId="{2866EED9-4505-4CF6-B3DA-5C650DDE123A}" type="pres">
      <dgm:prSet presAssocID="{5297891E-C132-486B-A1E1-D9A972869CF5}" presName="hierChild5" presStyleCnt="0"/>
      <dgm:spPr/>
    </dgm:pt>
    <dgm:pt modelId="{DB4A75CA-472B-431F-9595-4DD78C3907C7}" type="pres">
      <dgm:prSet presAssocID="{EAF1FED3-22BA-4C6D-9829-A94097842FC5}" presName="Name37" presStyleLbl="parChTrans1D3" presStyleIdx="2" presStyleCnt="12"/>
      <dgm:spPr/>
    </dgm:pt>
    <dgm:pt modelId="{E1435B94-5069-4B2F-8A09-F812BE73D029}" type="pres">
      <dgm:prSet presAssocID="{90D9EAB0-4EC2-4779-972B-9AD09A6E1566}" presName="hierRoot2" presStyleCnt="0">
        <dgm:presLayoutVars>
          <dgm:hierBranch val="init"/>
        </dgm:presLayoutVars>
      </dgm:prSet>
      <dgm:spPr/>
    </dgm:pt>
    <dgm:pt modelId="{C7B66B38-BA84-482D-8696-F37040079667}" type="pres">
      <dgm:prSet presAssocID="{90D9EAB0-4EC2-4779-972B-9AD09A6E1566}" presName="rootComposite" presStyleCnt="0"/>
      <dgm:spPr/>
    </dgm:pt>
    <dgm:pt modelId="{48DC1096-ECDF-4B64-9E9F-62E7A975DBF9}" type="pres">
      <dgm:prSet presAssocID="{90D9EAB0-4EC2-4779-972B-9AD09A6E1566}" presName="rootText" presStyleLbl="node3" presStyleIdx="2" presStyleCnt="12" custLinFactNeighborX="419" custLinFactNeighborY="39718">
        <dgm:presLayoutVars>
          <dgm:chPref val="3"/>
        </dgm:presLayoutVars>
      </dgm:prSet>
      <dgm:spPr/>
    </dgm:pt>
    <dgm:pt modelId="{5EAF3DB3-FED4-412E-8DE6-C9A25AB455F3}" type="pres">
      <dgm:prSet presAssocID="{90D9EAB0-4EC2-4779-972B-9AD09A6E1566}" presName="rootConnector" presStyleLbl="node3" presStyleIdx="2" presStyleCnt="12"/>
      <dgm:spPr/>
    </dgm:pt>
    <dgm:pt modelId="{EA3223E2-152A-47E1-B917-62598DB85A27}" type="pres">
      <dgm:prSet presAssocID="{90D9EAB0-4EC2-4779-972B-9AD09A6E1566}" presName="hierChild4" presStyleCnt="0"/>
      <dgm:spPr/>
    </dgm:pt>
    <dgm:pt modelId="{8AEBC5EB-D39D-4947-BF2B-0A26B6048456}" type="pres">
      <dgm:prSet presAssocID="{90D9EAB0-4EC2-4779-972B-9AD09A6E1566}" presName="hierChild5" presStyleCnt="0"/>
      <dgm:spPr/>
    </dgm:pt>
    <dgm:pt modelId="{81152E01-44FA-4B3C-BACB-100685983BBF}" type="pres">
      <dgm:prSet presAssocID="{EBD4139D-31DE-4863-BCD7-DB4771ECA534}" presName="hierChild5" presStyleCnt="0"/>
      <dgm:spPr/>
    </dgm:pt>
    <dgm:pt modelId="{3A312E01-3BF1-47EE-AEFA-3228688B65E6}" type="pres">
      <dgm:prSet presAssocID="{0B3952AB-C658-4F91-B845-5A4DA5CE0B86}" presName="Name37" presStyleLbl="parChTrans1D2" presStyleIdx="1" presStyleCnt="5"/>
      <dgm:spPr/>
    </dgm:pt>
    <dgm:pt modelId="{A3C6A468-68A1-4CE0-A695-6BB50D550E64}" type="pres">
      <dgm:prSet presAssocID="{2B708B92-396C-4499-A05B-ED7EA313AD14}" presName="hierRoot2" presStyleCnt="0">
        <dgm:presLayoutVars>
          <dgm:hierBranch val="init"/>
        </dgm:presLayoutVars>
      </dgm:prSet>
      <dgm:spPr/>
    </dgm:pt>
    <dgm:pt modelId="{B29CB066-3D80-43DA-B468-9559658F94DF}" type="pres">
      <dgm:prSet presAssocID="{2B708B92-396C-4499-A05B-ED7EA313AD14}" presName="rootComposite" presStyleCnt="0"/>
      <dgm:spPr/>
    </dgm:pt>
    <dgm:pt modelId="{A50ADC2B-93AA-4CC1-9851-D8B0D325FC86}" type="pres">
      <dgm:prSet presAssocID="{2B708B92-396C-4499-A05B-ED7EA313AD14}" presName="rootText" presStyleLbl="node2" presStyleIdx="1" presStyleCnt="5" custLinFactNeighborX="12872" custLinFactNeighborY="52627">
        <dgm:presLayoutVars>
          <dgm:chPref val="3"/>
        </dgm:presLayoutVars>
      </dgm:prSet>
      <dgm:spPr/>
    </dgm:pt>
    <dgm:pt modelId="{211525D8-4A29-47A1-9D44-514F6F99524B}" type="pres">
      <dgm:prSet presAssocID="{2B708B92-396C-4499-A05B-ED7EA313AD14}" presName="rootConnector" presStyleLbl="node2" presStyleIdx="1" presStyleCnt="5"/>
      <dgm:spPr/>
    </dgm:pt>
    <dgm:pt modelId="{1217DCDF-B5FB-40A0-B3D3-A6F606E6A24B}" type="pres">
      <dgm:prSet presAssocID="{2B708B92-396C-4499-A05B-ED7EA313AD14}" presName="hierChild4" presStyleCnt="0"/>
      <dgm:spPr/>
    </dgm:pt>
    <dgm:pt modelId="{0DB4D937-6FF1-4393-B7D6-60668E6745B1}" type="pres">
      <dgm:prSet presAssocID="{699CDA80-4D10-43F2-8B8D-7CD54CD5F90A}" presName="Name37" presStyleLbl="parChTrans1D3" presStyleIdx="3" presStyleCnt="12"/>
      <dgm:spPr/>
    </dgm:pt>
    <dgm:pt modelId="{C80BDD2E-5246-4541-ACBD-12249E7AC6E6}" type="pres">
      <dgm:prSet presAssocID="{3505AE92-274F-4378-BB26-F78A27F3BBB5}" presName="hierRoot2" presStyleCnt="0">
        <dgm:presLayoutVars>
          <dgm:hierBranch val="init"/>
        </dgm:presLayoutVars>
      </dgm:prSet>
      <dgm:spPr/>
    </dgm:pt>
    <dgm:pt modelId="{39D3846D-F357-4652-BC25-080BE463FBF2}" type="pres">
      <dgm:prSet presAssocID="{3505AE92-274F-4378-BB26-F78A27F3BBB5}" presName="rootComposite" presStyleCnt="0"/>
      <dgm:spPr/>
    </dgm:pt>
    <dgm:pt modelId="{8A625B39-1DD5-426B-8020-EB193A53C61F}" type="pres">
      <dgm:prSet presAssocID="{3505AE92-274F-4378-BB26-F78A27F3BBB5}" presName="rootText" presStyleLbl="node3" presStyleIdx="3" presStyleCnt="12" custLinFactNeighborX="-2086" custLinFactNeighborY="25812">
        <dgm:presLayoutVars>
          <dgm:chPref val="3"/>
        </dgm:presLayoutVars>
      </dgm:prSet>
      <dgm:spPr/>
    </dgm:pt>
    <dgm:pt modelId="{3347DD60-445A-4CE7-87EB-87184F3956CB}" type="pres">
      <dgm:prSet presAssocID="{3505AE92-274F-4378-BB26-F78A27F3BBB5}" presName="rootConnector" presStyleLbl="node3" presStyleIdx="3" presStyleCnt="12"/>
      <dgm:spPr/>
    </dgm:pt>
    <dgm:pt modelId="{AEE0EB7E-EB0E-44B8-A72C-23BA53DAC1DC}" type="pres">
      <dgm:prSet presAssocID="{3505AE92-274F-4378-BB26-F78A27F3BBB5}" presName="hierChild4" presStyleCnt="0"/>
      <dgm:spPr/>
    </dgm:pt>
    <dgm:pt modelId="{86B2ABA6-928E-4F90-A0E5-1BD8AAE2CBBC}" type="pres">
      <dgm:prSet presAssocID="{3505AE92-274F-4378-BB26-F78A27F3BBB5}" presName="hierChild5" presStyleCnt="0"/>
      <dgm:spPr/>
    </dgm:pt>
    <dgm:pt modelId="{EFB7B1ED-7AD0-4D53-9CFA-A96B0DD97343}" type="pres">
      <dgm:prSet presAssocID="{3EE6181C-CA78-4CC8-8033-DA5C5C97CD7A}" presName="Name37" presStyleLbl="parChTrans1D3" presStyleIdx="4" presStyleCnt="12"/>
      <dgm:spPr/>
    </dgm:pt>
    <dgm:pt modelId="{ABE79C9C-EB8E-469D-B3AB-35029EE16537}" type="pres">
      <dgm:prSet presAssocID="{1A289849-DDB6-41CD-A8EF-03948FE7D376}" presName="hierRoot2" presStyleCnt="0">
        <dgm:presLayoutVars>
          <dgm:hierBranch val="init"/>
        </dgm:presLayoutVars>
      </dgm:prSet>
      <dgm:spPr/>
    </dgm:pt>
    <dgm:pt modelId="{B429A6BC-8AC9-42CE-B0EF-E7998C4CA56D}" type="pres">
      <dgm:prSet presAssocID="{1A289849-DDB6-41CD-A8EF-03948FE7D376}" presName="rootComposite" presStyleCnt="0"/>
      <dgm:spPr/>
    </dgm:pt>
    <dgm:pt modelId="{978A8EC0-A6B1-455B-A30A-0CE6E8CBDE4E}" type="pres">
      <dgm:prSet presAssocID="{1A289849-DDB6-41CD-A8EF-03948FE7D376}" presName="rootText" presStyleLbl="node3" presStyleIdx="4" presStyleCnt="12" custLinFactNeighborX="-2086" custLinFactNeighborY="25205">
        <dgm:presLayoutVars>
          <dgm:chPref val="3"/>
        </dgm:presLayoutVars>
      </dgm:prSet>
      <dgm:spPr/>
    </dgm:pt>
    <dgm:pt modelId="{E79E7D37-61D5-4488-BB7D-6D535D1F9C8A}" type="pres">
      <dgm:prSet presAssocID="{1A289849-DDB6-41CD-A8EF-03948FE7D376}" presName="rootConnector" presStyleLbl="node3" presStyleIdx="4" presStyleCnt="12"/>
      <dgm:spPr/>
    </dgm:pt>
    <dgm:pt modelId="{67C1CD80-8DE5-4363-8C81-4F138A87E2D9}" type="pres">
      <dgm:prSet presAssocID="{1A289849-DDB6-41CD-A8EF-03948FE7D376}" presName="hierChild4" presStyleCnt="0"/>
      <dgm:spPr/>
    </dgm:pt>
    <dgm:pt modelId="{26988FC5-B7CB-486A-B81A-DC4271667071}" type="pres">
      <dgm:prSet presAssocID="{1A289849-DDB6-41CD-A8EF-03948FE7D376}" presName="hierChild5" presStyleCnt="0"/>
      <dgm:spPr/>
    </dgm:pt>
    <dgm:pt modelId="{57C0B217-EDB9-46E0-95B3-6594B8E5697B}" type="pres">
      <dgm:prSet presAssocID="{2B708B92-396C-4499-A05B-ED7EA313AD14}" presName="hierChild5" presStyleCnt="0"/>
      <dgm:spPr/>
    </dgm:pt>
    <dgm:pt modelId="{3EADFB9A-D7B5-4149-8159-2FEB9D507DA7}" type="pres">
      <dgm:prSet presAssocID="{4FB45C17-0081-4430-8D3A-160806E13561}" presName="Name37" presStyleLbl="parChTrans1D2" presStyleIdx="2" presStyleCnt="5"/>
      <dgm:spPr/>
    </dgm:pt>
    <dgm:pt modelId="{CE132C33-0465-4E38-BEE4-413DA6CD04C9}" type="pres">
      <dgm:prSet presAssocID="{34DC859B-5C77-42C4-87D6-7699C2D049E3}" presName="hierRoot2" presStyleCnt="0">
        <dgm:presLayoutVars>
          <dgm:hierBranch val="init"/>
        </dgm:presLayoutVars>
      </dgm:prSet>
      <dgm:spPr/>
    </dgm:pt>
    <dgm:pt modelId="{106E9444-25CC-470E-AED9-BA5407FD7B53}" type="pres">
      <dgm:prSet presAssocID="{34DC859B-5C77-42C4-87D6-7699C2D049E3}" presName="rootComposite" presStyleCnt="0"/>
      <dgm:spPr/>
    </dgm:pt>
    <dgm:pt modelId="{11D07307-32B0-4F6D-95B8-122808B21BE9}" type="pres">
      <dgm:prSet presAssocID="{34DC859B-5C77-42C4-87D6-7699C2D049E3}" presName="rootText" presStyleLbl="node2" presStyleIdx="2" presStyleCnt="5" custLinFactNeighborX="-570" custLinFactNeighborY="52627">
        <dgm:presLayoutVars>
          <dgm:chPref val="3"/>
        </dgm:presLayoutVars>
      </dgm:prSet>
      <dgm:spPr/>
    </dgm:pt>
    <dgm:pt modelId="{EDFF645E-F490-4A2E-8425-37D8445B8945}" type="pres">
      <dgm:prSet presAssocID="{34DC859B-5C77-42C4-87D6-7699C2D049E3}" presName="rootConnector" presStyleLbl="node2" presStyleIdx="2" presStyleCnt="5"/>
      <dgm:spPr/>
    </dgm:pt>
    <dgm:pt modelId="{7E790742-1854-4696-8941-99FDE66B168B}" type="pres">
      <dgm:prSet presAssocID="{34DC859B-5C77-42C4-87D6-7699C2D049E3}" presName="hierChild4" presStyleCnt="0"/>
      <dgm:spPr/>
    </dgm:pt>
    <dgm:pt modelId="{041E69E4-181B-4551-92B5-553EE159F670}" type="pres">
      <dgm:prSet presAssocID="{34DC859B-5C77-42C4-87D6-7699C2D049E3}" presName="hierChild5" presStyleCnt="0"/>
      <dgm:spPr/>
    </dgm:pt>
    <dgm:pt modelId="{A3D27174-CECF-4664-A7F7-27AC57764F13}" type="pres">
      <dgm:prSet presAssocID="{060F6B48-BF5E-4267-BB41-F02355D7C76D}" presName="Name37" presStyleLbl="parChTrans1D2" presStyleIdx="3" presStyleCnt="5"/>
      <dgm:spPr/>
    </dgm:pt>
    <dgm:pt modelId="{A241EC98-3EED-4D47-A0F1-9EF61E269435}" type="pres">
      <dgm:prSet presAssocID="{84A8A42C-ACEE-4E2D-9DA3-E8A7701CE972}" presName="hierRoot2" presStyleCnt="0">
        <dgm:presLayoutVars>
          <dgm:hierBranch val="init"/>
        </dgm:presLayoutVars>
      </dgm:prSet>
      <dgm:spPr/>
    </dgm:pt>
    <dgm:pt modelId="{D4997BC5-6737-4A98-836F-64BD9019265C}" type="pres">
      <dgm:prSet presAssocID="{84A8A42C-ACEE-4E2D-9DA3-E8A7701CE972}" presName="rootComposite" presStyleCnt="0"/>
      <dgm:spPr/>
    </dgm:pt>
    <dgm:pt modelId="{228E7F33-4CBF-4ABF-9233-63100CAF1FCE}" type="pres">
      <dgm:prSet presAssocID="{84A8A42C-ACEE-4E2D-9DA3-E8A7701CE972}" presName="rootText" presStyleLbl="node2" presStyleIdx="3" presStyleCnt="5" custLinFactNeighborX="-8350" custLinFactNeighborY="52627">
        <dgm:presLayoutVars>
          <dgm:chPref val="3"/>
        </dgm:presLayoutVars>
      </dgm:prSet>
      <dgm:spPr/>
    </dgm:pt>
    <dgm:pt modelId="{F83BF660-5440-4057-84D8-DBACBD4372E2}" type="pres">
      <dgm:prSet presAssocID="{84A8A42C-ACEE-4E2D-9DA3-E8A7701CE972}" presName="rootConnector" presStyleLbl="node2" presStyleIdx="3" presStyleCnt="5"/>
      <dgm:spPr/>
    </dgm:pt>
    <dgm:pt modelId="{22F0DB10-47C8-4FA2-A865-9A9CEAEB6CC1}" type="pres">
      <dgm:prSet presAssocID="{84A8A42C-ACEE-4E2D-9DA3-E8A7701CE972}" presName="hierChild4" presStyleCnt="0"/>
      <dgm:spPr/>
    </dgm:pt>
    <dgm:pt modelId="{4E74144D-11D5-4742-B4FE-73E6314B17F1}" type="pres">
      <dgm:prSet presAssocID="{C9ED112C-A127-4371-832C-C66BABDAD7C5}" presName="Name37" presStyleLbl="parChTrans1D3" presStyleIdx="5" presStyleCnt="12"/>
      <dgm:spPr/>
    </dgm:pt>
    <dgm:pt modelId="{F36301C4-7B43-4A8D-A799-8093F9DB61B0}" type="pres">
      <dgm:prSet presAssocID="{618BF1DD-8F32-4EFD-BA27-1102CB1D0594}" presName="hierRoot2" presStyleCnt="0">
        <dgm:presLayoutVars>
          <dgm:hierBranch val="init"/>
        </dgm:presLayoutVars>
      </dgm:prSet>
      <dgm:spPr/>
    </dgm:pt>
    <dgm:pt modelId="{D86A0DAC-EFA6-4183-A18E-A5D308BD26D7}" type="pres">
      <dgm:prSet presAssocID="{618BF1DD-8F32-4EFD-BA27-1102CB1D0594}" presName="rootComposite" presStyleCnt="0"/>
      <dgm:spPr/>
    </dgm:pt>
    <dgm:pt modelId="{B010DEB3-0F14-4D38-8BFB-9FFC3F4C3C05}" type="pres">
      <dgm:prSet presAssocID="{618BF1DD-8F32-4EFD-BA27-1102CB1D0594}" presName="rootText" presStyleLbl="node3" presStyleIdx="5" presStyleCnt="12" custLinFactNeighborX="-21073" custLinFactNeighborY="36432">
        <dgm:presLayoutVars>
          <dgm:chPref val="3"/>
        </dgm:presLayoutVars>
      </dgm:prSet>
      <dgm:spPr/>
    </dgm:pt>
    <dgm:pt modelId="{630E1795-148F-40B9-8A08-AA6E6D86C54D}" type="pres">
      <dgm:prSet presAssocID="{618BF1DD-8F32-4EFD-BA27-1102CB1D0594}" presName="rootConnector" presStyleLbl="node3" presStyleIdx="5" presStyleCnt="12"/>
      <dgm:spPr/>
    </dgm:pt>
    <dgm:pt modelId="{7EDE13A4-B2D5-4E97-ACE6-1764CADDC385}" type="pres">
      <dgm:prSet presAssocID="{618BF1DD-8F32-4EFD-BA27-1102CB1D0594}" presName="hierChild4" presStyleCnt="0"/>
      <dgm:spPr/>
    </dgm:pt>
    <dgm:pt modelId="{BE3B8FBE-9E43-4FCF-8444-654A041C2650}" type="pres">
      <dgm:prSet presAssocID="{618BF1DD-8F32-4EFD-BA27-1102CB1D0594}" presName="hierChild5" presStyleCnt="0"/>
      <dgm:spPr/>
    </dgm:pt>
    <dgm:pt modelId="{F68910C7-F499-4216-B3C7-32AC6A6BE62C}" type="pres">
      <dgm:prSet presAssocID="{F2FF3EA4-AAE6-41B0-8EC1-5983F355ABBE}" presName="Name37" presStyleLbl="parChTrans1D3" presStyleIdx="6" presStyleCnt="12"/>
      <dgm:spPr/>
    </dgm:pt>
    <dgm:pt modelId="{2E7E5202-2FD8-4A53-AD80-A63CC2C66FC6}" type="pres">
      <dgm:prSet presAssocID="{E3D07986-7F1F-4F58-8549-60095501EC4E}" presName="hierRoot2" presStyleCnt="0">
        <dgm:presLayoutVars>
          <dgm:hierBranch val="init"/>
        </dgm:presLayoutVars>
      </dgm:prSet>
      <dgm:spPr/>
    </dgm:pt>
    <dgm:pt modelId="{C051D691-8BF5-4E6D-8667-93A786789346}" type="pres">
      <dgm:prSet presAssocID="{E3D07986-7F1F-4F58-8549-60095501EC4E}" presName="rootComposite" presStyleCnt="0"/>
      <dgm:spPr/>
    </dgm:pt>
    <dgm:pt modelId="{927990A6-A20F-417D-BAEF-1309B015828B}" type="pres">
      <dgm:prSet presAssocID="{E3D07986-7F1F-4F58-8549-60095501EC4E}" presName="rootText" presStyleLbl="node3" presStyleIdx="6" presStyleCnt="12" custLinFactNeighborX="-21073" custLinFactNeighborY="35825">
        <dgm:presLayoutVars>
          <dgm:chPref val="3"/>
        </dgm:presLayoutVars>
      </dgm:prSet>
      <dgm:spPr/>
    </dgm:pt>
    <dgm:pt modelId="{E9DD2305-4667-43DA-AF6E-FD211AB09143}" type="pres">
      <dgm:prSet presAssocID="{E3D07986-7F1F-4F58-8549-60095501EC4E}" presName="rootConnector" presStyleLbl="node3" presStyleIdx="6" presStyleCnt="12"/>
      <dgm:spPr/>
    </dgm:pt>
    <dgm:pt modelId="{BADDAFE9-C610-4C3D-B97D-3A3EC5E42874}" type="pres">
      <dgm:prSet presAssocID="{E3D07986-7F1F-4F58-8549-60095501EC4E}" presName="hierChild4" presStyleCnt="0"/>
      <dgm:spPr/>
    </dgm:pt>
    <dgm:pt modelId="{99BA450F-E6FE-45D3-8749-36C477EB634F}" type="pres">
      <dgm:prSet presAssocID="{E3D07986-7F1F-4F58-8549-60095501EC4E}" presName="hierChild5" presStyleCnt="0"/>
      <dgm:spPr/>
    </dgm:pt>
    <dgm:pt modelId="{A51A9DF5-1311-4CB4-A07B-6BA7434DDF42}" type="pres">
      <dgm:prSet presAssocID="{398F598C-0937-49B3-B17A-817A06F83698}" presName="Name37" presStyleLbl="parChTrans1D3" presStyleIdx="7" presStyleCnt="12"/>
      <dgm:spPr/>
    </dgm:pt>
    <dgm:pt modelId="{F8E6BE86-F048-456F-8F22-053DDA7C453E}" type="pres">
      <dgm:prSet presAssocID="{F7A685A0-03A7-4280-BFDB-3AF352CC6B45}" presName="hierRoot2" presStyleCnt="0">
        <dgm:presLayoutVars>
          <dgm:hierBranch val="init"/>
        </dgm:presLayoutVars>
      </dgm:prSet>
      <dgm:spPr/>
    </dgm:pt>
    <dgm:pt modelId="{26B32A8E-E33B-47FE-B6FC-DC3E4145D3FB}" type="pres">
      <dgm:prSet presAssocID="{F7A685A0-03A7-4280-BFDB-3AF352CC6B45}" presName="rootComposite" presStyleCnt="0"/>
      <dgm:spPr/>
    </dgm:pt>
    <dgm:pt modelId="{D2A4E5DE-58B5-488A-AEDA-588260C82FDC}" type="pres">
      <dgm:prSet presAssocID="{F7A685A0-03A7-4280-BFDB-3AF352CC6B45}" presName="rootText" presStyleLbl="node3" presStyleIdx="7" presStyleCnt="12" custLinFactNeighborX="-21073" custLinFactNeighborY="21261">
        <dgm:presLayoutVars>
          <dgm:chPref val="3"/>
        </dgm:presLayoutVars>
      </dgm:prSet>
      <dgm:spPr/>
    </dgm:pt>
    <dgm:pt modelId="{C7FF7669-9916-4B41-8141-9967CC04A810}" type="pres">
      <dgm:prSet presAssocID="{F7A685A0-03A7-4280-BFDB-3AF352CC6B45}" presName="rootConnector" presStyleLbl="node3" presStyleIdx="7" presStyleCnt="12"/>
      <dgm:spPr/>
    </dgm:pt>
    <dgm:pt modelId="{B3EFF96A-9837-4C00-8DB0-4CC7DD0F47EB}" type="pres">
      <dgm:prSet presAssocID="{F7A685A0-03A7-4280-BFDB-3AF352CC6B45}" presName="hierChild4" presStyleCnt="0"/>
      <dgm:spPr/>
    </dgm:pt>
    <dgm:pt modelId="{0C2CF2FB-D95D-4E68-8971-CF851C6CE59A}" type="pres">
      <dgm:prSet presAssocID="{F7A685A0-03A7-4280-BFDB-3AF352CC6B45}" presName="hierChild5" presStyleCnt="0"/>
      <dgm:spPr/>
    </dgm:pt>
    <dgm:pt modelId="{38604360-FDDD-4FE0-8A8F-AAEF4302D094}" type="pres">
      <dgm:prSet presAssocID="{84A8A42C-ACEE-4E2D-9DA3-E8A7701CE972}" presName="hierChild5" presStyleCnt="0"/>
      <dgm:spPr/>
    </dgm:pt>
    <dgm:pt modelId="{610ECF95-70E3-4B9F-8477-6BDB3967EF53}" type="pres">
      <dgm:prSet presAssocID="{B1513BB2-E90E-4909-8640-2742CCECAA27}" presName="Name37" presStyleLbl="parChTrans1D2" presStyleIdx="4" presStyleCnt="5"/>
      <dgm:spPr/>
    </dgm:pt>
    <dgm:pt modelId="{CB923E11-7994-4900-B1A6-08A9A342B481}" type="pres">
      <dgm:prSet presAssocID="{754FB4E8-4FB1-4155-A25B-A264F4D052AD}" presName="hierRoot2" presStyleCnt="0">
        <dgm:presLayoutVars>
          <dgm:hierBranch val="init"/>
        </dgm:presLayoutVars>
      </dgm:prSet>
      <dgm:spPr/>
    </dgm:pt>
    <dgm:pt modelId="{7961C55D-6221-40F0-884D-05FD971AE4AC}" type="pres">
      <dgm:prSet presAssocID="{754FB4E8-4FB1-4155-A25B-A264F4D052AD}" presName="rootComposite" presStyleCnt="0"/>
      <dgm:spPr/>
    </dgm:pt>
    <dgm:pt modelId="{188F14F7-D4F8-4A68-A154-70BA71E8A0F2}" type="pres">
      <dgm:prSet presAssocID="{754FB4E8-4FB1-4155-A25B-A264F4D052AD}" presName="rootText" presStyleLbl="node2" presStyleIdx="4" presStyleCnt="5" custScaleX="101860" custScaleY="110818" custLinFactNeighborX="3527" custLinFactNeighborY="33688">
        <dgm:presLayoutVars>
          <dgm:chPref val="3"/>
        </dgm:presLayoutVars>
      </dgm:prSet>
      <dgm:spPr/>
    </dgm:pt>
    <dgm:pt modelId="{C9104472-BBE6-48B6-A9F5-FFCA5D8EDB0A}" type="pres">
      <dgm:prSet presAssocID="{754FB4E8-4FB1-4155-A25B-A264F4D052AD}" presName="rootConnector" presStyleLbl="node2" presStyleIdx="4" presStyleCnt="5"/>
      <dgm:spPr/>
    </dgm:pt>
    <dgm:pt modelId="{06F40325-0CF1-483F-94CF-74D6E743398E}" type="pres">
      <dgm:prSet presAssocID="{754FB4E8-4FB1-4155-A25B-A264F4D052AD}" presName="hierChild4" presStyleCnt="0"/>
      <dgm:spPr/>
    </dgm:pt>
    <dgm:pt modelId="{3077D37D-4EB8-4C0B-B797-9F722590AD55}" type="pres">
      <dgm:prSet presAssocID="{9F7C051F-62C3-4DF6-B030-5373E937CA99}" presName="Name37" presStyleLbl="parChTrans1D3" presStyleIdx="8" presStyleCnt="12"/>
      <dgm:spPr/>
    </dgm:pt>
    <dgm:pt modelId="{FF1C9183-43DE-4F29-A70D-168E32B9BF01}" type="pres">
      <dgm:prSet presAssocID="{1CE0E77D-CC3B-4386-A942-31B8FEC73938}" presName="hierRoot2" presStyleCnt="0">
        <dgm:presLayoutVars>
          <dgm:hierBranch val="init"/>
        </dgm:presLayoutVars>
      </dgm:prSet>
      <dgm:spPr/>
    </dgm:pt>
    <dgm:pt modelId="{F135072A-4018-4E6B-9894-81EAFBC23CF6}" type="pres">
      <dgm:prSet presAssocID="{1CE0E77D-CC3B-4386-A942-31B8FEC73938}" presName="rootComposite" presStyleCnt="0"/>
      <dgm:spPr/>
    </dgm:pt>
    <dgm:pt modelId="{408582E3-250E-4FCC-90D1-45C80620AC27}" type="pres">
      <dgm:prSet presAssocID="{1CE0E77D-CC3B-4386-A942-31B8FEC73938}" presName="rootText" presStyleLbl="node3" presStyleIdx="8" presStyleCnt="12" custLinFactNeighborX="-8966" custLinFactNeighborY="9206">
        <dgm:presLayoutVars>
          <dgm:chPref val="3"/>
        </dgm:presLayoutVars>
      </dgm:prSet>
      <dgm:spPr/>
    </dgm:pt>
    <dgm:pt modelId="{78259CF7-3100-4AF1-9C57-A85AD7DD91CE}" type="pres">
      <dgm:prSet presAssocID="{1CE0E77D-CC3B-4386-A942-31B8FEC73938}" presName="rootConnector" presStyleLbl="node3" presStyleIdx="8" presStyleCnt="12"/>
      <dgm:spPr/>
    </dgm:pt>
    <dgm:pt modelId="{423D7C36-3510-4810-8B7A-05E8017734F7}" type="pres">
      <dgm:prSet presAssocID="{1CE0E77D-CC3B-4386-A942-31B8FEC73938}" presName="hierChild4" presStyleCnt="0"/>
      <dgm:spPr/>
    </dgm:pt>
    <dgm:pt modelId="{53004762-3190-4FB5-ACE4-D37A1AE82E8F}" type="pres">
      <dgm:prSet presAssocID="{1CE0E77D-CC3B-4386-A942-31B8FEC73938}" presName="hierChild5" presStyleCnt="0"/>
      <dgm:spPr/>
    </dgm:pt>
    <dgm:pt modelId="{8B4DAF26-7A7C-4DF5-87B4-4C54B9EF022E}" type="pres">
      <dgm:prSet presAssocID="{8E15EEDA-CF19-4A87-BFF6-8DF7382AEA2E}" presName="Name37" presStyleLbl="parChTrans1D3" presStyleIdx="9" presStyleCnt="12"/>
      <dgm:spPr/>
    </dgm:pt>
    <dgm:pt modelId="{A901414E-5D53-4293-9453-5B67FA15D515}" type="pres">
      <dgm:prSet presAssocID="{4CA6EA6C-7D55-4B94-9B16-F2C5CF80D6B0}" presName="hierRoot2" presStyleCnt="0">
        <dgm:presLayoutVars>
          <dgm:hierBranch val="init"/>
        </dgm:presLayoutVars>
      </dgm:prSet>
      <dgm:spPr/>
    </dgm:pt>
    <dgm:pt modelId="{BDF7E1DE-F471-4ED0-8838-35FFFBED65AA}" type="pres">
      <dgm:prSet presAssocID="{4CA6EA6C-7D55-4B94-9B16-F2C5CF80D6B0}" presName="rootComposite" presStyleCnt="0"/>
      <dgm:spPr/>
    </dgm:pt>
    <dgm:pt modelId="{2488DFBD-6604-451F-B602-F8B7650285E6}" type="pres">
      <dgm:prSet presAssocID="{4CA6EA6C-7D55-4B94-9B16-F2C5CF80D6B0}" presName="rootText" presStyleLbl="node3" presStyleIdx="9" presStyleCnt="12" custLinFactNeighborX="-8966" custLinFactNeighborY="-8252">
        <dgm:presLayoutVars>
          <dgm:chPref val="3"/>
        </dgm:presLayoutVars>
      </dgm:prSet>
      <dgm:spPr/>
    </dgm:pt>
    <dgm:pt modelId="{52B2A8B7-58A4-4CCB-A4FE-4001FE622ADD}" type="pres">
      <dgm:prSet presAssocID="{4CA6EA6C-7D55-4B94-9B16-F2C5CF80D6B0}" presName="rootConnector" presStyleLbl="node3" presStyleIdx="9" presStyleCnt="12"/>
      <dgm:spPr/>
    </dgm:pt>
    <dgm:pt modelId="{1F3E51D5-3501-4567-AFA2-DE1A6F11EFF0}" type="pres">
      <dgm:prSet presAssocID="{4CA6EA6C-7D55-4B94-9B16-F2C5CF80D6B0}" presName="hierChild4" presStyleCnt="0"/>
      <dgm:spPr/>
    </dgm:pt>
    <dgm:pt modelId="{412FD4C3-0290-4C7D-8D11-BD2AB460FD1C}" type="pres">
      <dgm:prSet presAssocID="{4CA6EA6C-7D55-4B94-9B16-F2C5CF80D6B0}" presName="hierChild5" presStyleCnt="0"/>
      <dgm:spPr/>
    </dgm:pt>
    <dgm:pt modelId="{54C8D142-AAB4-484F-87E8-838A21E02C2C}" type="pres">
      <dgm:prSet presAssocID="{8E6BDE46-929F-45CF-9EA3-48F59B129801}" presName="Name37" presStyleLbl="parChTrans1D3" presStyleIdx="10" presStyleCnt="12"/>
      <dgm:spPr/>
    </dgm:pt>
    <dgm:pt modelId="{9FF566F5-66E9-486A-A6E8-E944BF417902}" type="pres">
      <dgm:prSet presAssocID="{3987D6BB-2076-41DA-A980-0166992C8371}" presName="hierRoot2" presStyleCnt="0">
        <dgm:presLayoutVars>
          <dgm:hierBranch val="init"/>
        </dgm:presLayoutVars>
      </dgm:prSet>
      <dgm:spPr/>
    </dgm:pt>
    <dgm:pt modelId="{F3DFB000-53C2-4F7C-9E9C-264D232FD557}" type="pres">
      <dgm:prSet presAssocID="{3987D6BB-2076-41DA-A980-0166992C8371}" presName="rootComposite" presStyleCnt="0"/>
      <dgm:spPr/>
    </dgm:pt>
    <dgm:pt modelId="{8DA425B9-2460-4D99-93DE-FF0C56C691C3}" type="pres">
      <dgm:prSet presAssocID="{3987D6BB-2076-41DA-A980-0166992C8371}" presName="rootText" presStyleLbl="node3" presStyleIdx="10" presStyleCnt="12" custLinFactNeighborX="-8966" custLinFactNeighborY="-25711">
        <dgm:presLayoutVars>
          <dgm:chPref val="3"/>
        </dgm:presLayoutVars>
      </dgm:prSet>
      <dgm:spPr/>
    </dgm:pt>
    <dgm:pt modelId="{85BCB682-AC53-4432-BAD1-BB7035DA926A}" type="pres">
      <dgm:prSet presAssocID="{3987D6BB-2076-41DA-A980-0166992C8371}" presName="rootConnector" presStyleLbl="node3" presStyleIdx="10" presStyleCnt="12"/>
      <dgm:spPr/>
    </dgm:pt>
    <dgm:pt modelId="{E2BFCEE8-DE37-4288-9CB1-F85943ED37C5}" type="pres">
      <dgm:prSet presAssocID="{3987D6BB-2076-41DA-A980-0166992C8371}" presName="hierChild4" presStyleCnt="0"/>
      <dgm:spPr/>
    </dgm:pt>
    <dgm:pt modelId="{47750F66-49BD-42A9-A73C-D1D06E21B422}" type="pres">
      <dgm:prSet presAssocID="{3987D6BB-2076-41DA-A980-0166992C8371}" presName="hierChild5" presStyleCnt="0"/>
      <dgm:spPr/>
    </dgm:pt>
    <dgm:pt modelId="{54A19B40-EBA7-4B71-9ACB-A070F6DF4BF6}" type="pres">
      <dgm:prSet presAssocID="{7E595020-3E3D-4A0D-B750-6C3EDE0B18C2}" presName="Name37" presStyleLbl="parChTrans1D3" presStyleIdx="11" presStyleCnt="12"/>
      <dgm:spPr/>
    </dgm:pt>
    <dgm:pt modelId="{562335DA-965E-4729-9F4C-792D33C99F2E}" type="pres">
      <dgm:prSet presAssocID="{55D8B629-15BB-47C6-82AF-490F93A41FBA}" presName="hierRoot2" presStyleCnt="0">
        <dgm:presLayoutVars>
          <dgm:hierBranch val="init"/>
        </dgm:presLayoutVars>
      </dgm:prSet>
      <dgm:spPr/>
    </dgm:pt>
    <dgm:pt modelId="{5A6EBCC9-3D73-4656-839E-7015FB733DEE}" type="pres">
      <dgm:prSet presAssocID="{55D8B629-15BB-47C6-82AF-490F93A41FBA}" presName="rootComposite" presStyleCnt="0"/>
      <dgm:spPr/>
    </dgm:pt>
    <dgm:pt modelId="{03024F80-F409-45A5-9F31-8ED608392264}" type="pres">
      <dgm:prSet presAssocID="{55D8B629-15BB-47C6-82AF-490F93A41FBA}" presName="rootText" presStyleLbl="node3" presStyleIdx="11" presStyleCnt="12" custLinFactNeighborX="-8966" custLinFactNeighborY="-43169">
        <dgm:presLayoutVars>
          <dgm:chPref val="3"/>
        </dgm:presLayoutVars>
      </dgm:prSet>
      <dgm:spPr/>
    </dgm:pt>
    <dgm:pt modelId="{5D29008C-76FC-470B-93C7-3BB080D9E405}" type="pres">
      <dgm:prSet presAssocID="{55D8B629-15BB-47C6-82AF-490F93A41FBA}" presName="rootConnector" presStyleLbl="node3" presStyleIdx="11" presStyleCnt="12"/>
      <dgm:spPr/>
    </dgm:pt>
    <dgm:pt modelId="{1BB35C28-E0BE-4E90-A8E1-A2B0329DF926}" type="pres">
      <dgm:prSet presAssocID="{55D8B629-15BB-47C6-82AF-490F93A41FBA}" presName="hierChild4" presStyleCnt="0"/>
      <dgm:spPr/>
    </dgm:pt>
    <dgm:pt modelId="{4FE4CA48-5FED-4A4F-A899-93E2CFEBAB26}" type="pres">
      <dgm:prSet presAssocID="{55D8B629-15BB-47C6-82AF-490F93A41FBA}" presName="hierChild5" presStyleCnt="0"/>
      <dgm:spPr/>
    </dgm:pt>
    <dgm:pt modelId="{F1584024-90D0-491C-9D43-A15A5E70AF68}" type="pres">
      <dgm:prSet presAssocID="{754FB4E8-4FB1-4155-A25B-A264F4D052AD}" presName="hierChild5" presStyleCnt="0"/>
      <dgm:spPr/>
    </dgm:pt>
    <dgm:pt modelId="{A0DC615F-7237-4E58-A8FF-41A87A1B6084}" type="pres">
      <dgm:prSet presAssocID="{F9AC4B6F-79DE-48E0-8E28-8635BA04843F}" presName="hierChild3" presStyleCnt="0"/>
      <dgm:spPr/>
    </dgm:pt>
  </dgm:ptLst>
  <dgm:cxnLst>
    <dgm:cxn modelId="{D7C529D1-B2ED-4E69-BE71-34CFDC16E526}" type="presOf" srcId="{90D9EAB0-4EC2-4779-972B-9AD09A6E1566}" destId="{5EAF3DB3-FED4-412E-8DE6-C9A25AB455F3}" srcOrd="1" destOrd="0" presId="urn:microsoft.com/office/officeart/2005/8/layout/orgChart1"/>
    <dgm:cxn modelId="{721E875F-1D46-4C7F-A08B-7E03B4CB0004}" type="presOf" srcId="{0B3952AB-C658-4F91-B845-5A4DA5CE0B86}" destId="{3A312E01-3BF1-47EE-AEFA-3228688B65E6}" srcOrd="0" destOrd="0" presId="urn:microsoft.com/office/officeart/2005/8/layout/orgChart1"/>
    <dgm:cxn modelId="{DA365136-B01E-4953-BE69-14C2EC6F27FC}" type="presOf" srcId="{8E15EEDA-CF19-4A87-BFF6-8DF7382AEA2E}" destId="{8B4DAF26-7A7C-4DF5-87B4-4C54B9EF022E}" srcOrd="0" destOrd="0" presId="urn:microsoft.com/office/officeart/2005/8/layout/orgChart1"/>
    <dgm:cxn modelId="{83022721-7537-48CA-BB25-C1CDBBE310DD}" type="presOf" srcId="{398F598C-0937-49B3-B17A-817A06F83698}" destId="{A51A9DF5-1311-4CB4-A07B-6BA7434DDF42}" srcOrd="0" destOrd="0" presId="urn:microsoft.com/office/officeart/2005/8/layout/orgChart1"/>
    <dgm:cxn modelId="{64453EAC-558B-466C-95CF-0D90991E07BF}" srcId="{84A8A42C-ACEE-4E2D-9DA3-E8A7701CE972}" destId="{618BF1DD-8F32-4EFD-BA27-1102CB1D0594}" srcOrd="0" destOrd="0" parTransId="{C9ED112C-A127-4371-832C-C66BABDAD7C5}" sibTransId="{D896B97F-17AA-402D-BD33-48E2A2769D45}"/>
    <dgm:cxn modelId="{7AF95A2C-80D1-4A21-9A20-B4FBD82F480E}" type="presOf" srcId="{F7A685A0-03A7-4280-BFDB-3AF352CC6B45}" destId="{C7FF7669-9916-4B41-8141-9967CC04A810}" srcOrd="1" destOrd="0" presId="urn:microsoft.com/office/officeart/2005/8/layout/orgChart1"/>
    <dgm:cxn modelId="{FED578E7-4F2F-4F46-8F69-F5C3B4556377}" srcId="{84A8A42C-ACEE-4E2D-9DA3-E8A7701CE972}" destId="{E3D07986-7F1F-4F58-8549-60095501EC4E}" srcOrd="1" destOrd="0" parTransId="{F2FF3EA4-AAE6-41B0-8EC1-5983F355ABBE}" sibTransId="{EA9F918C-2F4B-46F4-95C2-F87691868E4A}"/>
    <dgm:cxn modelId="{D44F13B0-5684-4943-A1BC-B1D4A844B8F3}" type="presOf" srcId="{3987D6BB-2076-41DA-A980-0166992C8371}" destId="{85BCB682-AC53-4432-BAD1-BB7035DA926A}" srcOrd="1" destOrd="0" presId="urn:microsoft.com/office/officeart/2005/8/layout/orgChart1"/>
    <dgm:cxn modelId="{28D59F8C-3303-4DD1-A887-8E0E5B69CE83}" type="presOf" srcId="{84A8A42C-ACEE-4E2D-9DA3-E8A7701CE972}" destId="{228E7F33-4CBF-4ABF-9233-63100CAF1FCE}" srcOrd="0" destOrd="0" presId="urn:microsoft.com/office/officeart/2005/8/layout/orgChart1"/>
    <dgm:cxn modelId="{5653C414-F9CE-4158-A984-5DCAD7061D16}" srcId="{EBD4139D-31DE-4863-BCD7-DB4771ECA534}" destId="{90D9EAB0-4EC2-4779-972B-9AD09A6E1566}" srcOrd="2" destOrd="0" parTransId="{EAF1FED3-22BA-4C6D-9829-A94097842FC5}" sibTransId="{9857E61D-CF8A-49FC-BE2B-145C21514A22}"/>
    <dgm:cxn modelId="{8536A718-EBF0-4DAA-B93E-3FED8D141091}" type="presOf" srcId="{754FB4E8-4FB1-4155-A25B-A264F4D052AD}" destId="{C9104472-BBE6-48B6-A9F5-FFCA5D8EDB0A}" srcOrd="1" destOrd="0" presId="urn:microsoft.com/office/officeart/2005/8/layout/orgChart1"/>
    <dgm:cxn modelId="{EBE0DA4E-1664-40DD-9096-2C342944B423}" srcId="{754FB4E8-4FB1-4155-A25B-A264F4D052AD}" destId="{3987D6BB-2076-41DA-A980-0166992C8371}" srcOrd="2" destOrd="0" parTransId="{8E6BDE46-929F-45CF-9EA3-48F59B129801}" sibTransId="{A25AE58F-E6C7-40FC-8F46-F9550A73672D}"/>
    <dgm:cxn modelId="{68AA1B9D-E9FB-4B0B-B26A-6E393090A2C8}" type="presOf" srcId="{F739008A-F5C5-48FB-9CBD-39F41B8ADF78}" destId="{8954F9B9-EAD5-4B34-BA76-17E912A7D229}" srcOrd="0" destOrd="0" presId="urn:microsoft.com/office/officeart/2005/8/layout/orgChart1"/>
    <dgm:cxn modelId="{5B8374B5-73D9-4F05-9911-6C331D06F4C3}" type="presOf" srcId="{1A289849-DDB6-41CD-A8EF-03948FE7D376}" destId="{E79E7D37-61D5-4488-BB7D-6D535D1F9C8A}" srcOrd="1" destOrd="0" presId="urn:microsoft.com/office/officeart/2005/8/layout/orgChart1"/>
    <dgm:cxn modelId="{7A7348B3-7E43-42CF-B58D-E5B973C6FAED}" srcId="{F9AC4B6F-79DE-48E0-8E28-8635BA04843F}" destId="{EBD4139D-31DE-4863-BCD7-DB4771ECA534}" srcOrd="0" destOrd="0" parTransId="{0EF33762-4D03-49FA-9F17-D06C0A970A51}" sibTransId="{487E77B3-03C0-451A-9A40-29DFBCE06F96}"/>
    <dgm:cxn modelId="{85E1C7D9-3469-4F95-BE91-7CB0DDDBB240}" type="presOf" srcId="{618BF1DD-8F32-4EFD-BA27-1102CB1D0594}" destId="{630E1795-148F-40B9-8A08-AA6E6D86C54D}" srcOrd="1" destOrd="0" presId="urn:microsoft.com/office/officeart/2005/8/layout/orgChart1"/>
    <dgm:cxn modelId="{C140072E-C6CF-42D5-80AE-6B87A6E72130}" srcId="{F9AC4B6F-79DE-48E0-8E28-8635BA04843F}" destId="{2B708B92-396C-4499-A05B-ED7EA313AD14}" srcOrd="1" destOrd="0" parTransId="{0B3952AB-C658-4F91-B845-5A4DA5CE0B86}" sibTransId="{81B71477-A2B7-4C47-93F3-682F2EB78461}"/>
    <dgm:cxn modelId="{80D826FE-42DC-463C-AA05-0A8472213748}" type="presOf" srcId="{F2FF3EA4-AAE6-41B0-8EC1-5983F355ABBE}" destId="{F68910C7-F499-4216-B3C7-32AC6A6BE62C}" srcOrd="0" destOrd="0" presId="urn:microsoft.com/office/officeart/2005/8/layout/orgChart1"/>
    <dgm:cxn modelId="{15FA4E04-633C-4E52-AD76-D86B6004978C}" srcId="{754FB4E8-4FB1-4155-A25B-A264F4D052AD}" destId="{1CE0E77D-CC3B-4386-A942-31B8FEC73938}" srcOrd="0" destOrd="0" parTransId="{9F7C051F-62C3-4DF6-B030-5373E937CA99}" sibTransId="{0B680D43-075E-4462-9D5F-9BF41E4965CE}"/>
    <dgm:cxn modelId="{510F798A-7A86-42C9-A526-8FF8406B5F9E}" type="presOf" srcId="{1CE0E77D-CC3B-4386-A942-31B8FEC73938}" destId="{408582E3-250E-4FCC-90D1-45C80620AC27}" srcOrd="0" destOrd="0" presId="urn:microsoft.com/office/officeart/2005/8/layout/orgChart1"/>
    <dgm:cxn modelId="{33E4F393-0ADB-4D35-A799-0DA5D83CA01D}" type="presOf" srcId="{2B708B92-396C-4499-A05B-ED7EA313AD14}" destId="{211525D8-4A29-47A1-9D44-514F6F99524B}" srcOrd="1" destOrd="0" presId="urn:microsoft.com/office/officeart/2005/8/layout/orgChart1"/>
    <dgm:cxn modelId="{27B3BA1E-F9D0-4866-BC53-1B8A4354368A}" type="presOf" srcId="{C9ED112C-A127-4371-832C-C66BABDAD7C5}" destId="{4E74144D-11D5-4742-B4FE-73E6314B17F1}" srcOrd="0" destOrd="0" presId="urn:microsoft.com/office/officeart/2005/8/layout/orgChart1"/>
    <dgm:cxn modelId="{BB468992-F7E5-47B2-B3FC-F94E2A7F0B9C}" srcId="{2B708B92-396C-4499-A05B-ED7EA313AD14}" destId="{3505AE92-274F-4378-BB26-F78A27F3BBB5}" srcOrd="0" destOrd="0" parTransId="{699CDA80-4D10-43F2-8B8D-7CD54CD5F90A}" sibTransId="{30092DE6-BC61-40AC-B4F4-131BB39B249B}"/>
    <dgm:cxn modelId="{7430469B-BB3B-4E42-B5C8-DCD084566023}" type="presOf" srcId="{CDF59FEC-6E76-4E13-B980-E6AADDC49BFD}" destId="{284D30C2-BF0C-493F-90C3-4F898C0E23E5}" srcOrd="0" destOrd="0" presId="urn:microsoft.com/office/officeart/2005/8/layout/orgChart1"/>
    <dgm:cxn modelId="{184AA281-DB0C-45F2-8994-2475059FBE70}" type="presOf" srcId="{060F6B48-BF5E-4267-BB41-F02355D7C76D}" destId="{A3D27174-CECF-4664-A7F7-27AC57764F13}" srcOrd="0" destOrd="0" presId="urn:microsoft.com/office/officeart/2005/8/layout/orgChart1"/>
    <dgm:cxn modelId="{4311B68A-B67C-46B8-B342-59C5C7B68C4F}" type="presOf" srcId="{1A289849-DDB6-41CD-A8EF-03948FE7D376}" destId="{978A8EC0-A6B1-455B-A30A-0CE6E8CBDE4E}" srcOrd="0" destOrd="0" presId="urn:microsoft.com/office/officeart/2005/8/layout/orgChart1"/>
    <dgm:cxn modelId="{0CED8CDF-CCC7-4913-AC6B-BEDEB4B1F425}" type="presOf" srcId="{34DC859B-5C77-42C4-87D6-7699C2D049E3}" destId="{11D07307-32B0-4F6D-95B8-122808B21BE9}" srcOrd="0" destOrd="0" presId="urn:microsoft.com/office/officeart/2005/8/layout/orgChart1"/>
    <dgm:cxn modelId="{82BA8655-261C-486E-9643-05CDFB07951A}" type="presOf" srcId="{0EF33762-4D03-49FA-9F17-D06C0A970A51}" destId="{5FDFD2B2-57B0-41EE-BD4E-9AE1413F0ADB}" srcOrd="0" destOrd="0" presId="urn:microsoft.com/office/officeart/2005/8/layout/orgChart1"/>
    <dgm:cxn modelId="{431CDA66-459E-49C6-B9E7-7220BF5DDEF8}" type="presOf" srcId="{754FB4E8-4FB1-4155-A25B-A264F4D052AD}" destId="{188F14F7-D4F8-4A68-A154-70BA71E8A0F2}" srcOrd="0" destOrd="0" presId="urn:microsoft.com/office/officeart/2005/8/layout/orgChart1"/>
    <dgm:cxn modelId="{2AD603B3-1383-422F-9570-C9E6233EFA23}" type="presOf" srcId="{699CDA80-4D10-43F2-8B8D-7CD54CD5F90A}" destId="{0DB4D937-6FF1-4393-B7D6-60668E6745B1}" srcOrd="0" destOrd="0" presId="urn:microsoft.com/office/officeart/2005/8/layout/orgChart1"/>
    <dgm:cxn modelId="{B6740E03-8342-4071-87B1-7CA3D7C9A7BC}" srcId="{F9AC4B6F-79DE-48E0-8E28-8635BA04843F}" destId="{34DC859B-5C77-42C4-87D6-7699C2D049E3}" srcOrd="2" destOrd="0" parTransId="{4FB45C17-0081-4430-8D3A-160806E13561}" sibTransId="{122855A0-C845-4090-B97D-2EFFDD0A6244}"/>
    <dgm:cxn modelId="{23ED4FE4-4EAB-4786-B414-8B59483AA3A5}" srcId="{754FB4E8-4FB1-4155-A25B-A264F4D052AD}" destId="{55D8B629-15BB-47C6-82AF-490F93A41FBA}" srcOrd="3" destOrd="0" parTransId="{7E595020-3E3D-4A0D-B750-6C3EDE0B18C2}" sibTransId="{79C2B958-0E1A-4B63-AC95-B39BB8BE103B}"/>
    <dgm:cxn modelId="{E88D9EAB-D46D-446B-928C-6C13AC6966A5}" srcId="{84A8A42C-ACEE-4E2D-9DA3-E8A7701CE972}" destId="{F7A685A0-03A7-4280-BFDB-3AF352CC6B45}" srcOrd="2" destOrd="0" parTransId="{398F598C-0937-49B3-B17A-817A06F83698}" sibTransId="{887D70D4-70DB-4C73-A783-6505588DEDE8}"/>
    <dgm:cxn modelId="{5390FA67-4207-4A85-98F1-36081A9DFFA5}" type="presOf" srcId="{2B708B92-396C-4499-A05B-ED7EA313AD14}" destId="{A50ADC2B-93AA-4CC1-9851-D8B0D325FC86}" srcOrd="0" destOrd="0" presId="urn:microsoft.com/office/officeart/2005/8/layout/orgChart1"/>
    <dgm:cxn modelId="{4EC86708-B4A5-43AB-B504-ABC1556FC04E}" type="presOf" srcId="{4CA6EA6C-7D55-4B94-9B16-F2C5CF80D6B0}" destId="{2488DFBD-6604-451F-B602-F8B7650285E6}" srcOrd="0" destOrd="0" presId="urn:microsoft.com/office/officeart/2005/8/layout/orgChart1"/>
    <dgm:cxn modelId="{1555DF53-FEC2-4E88-BDBF-FB5315C128E2}" type="presOf" srcId="{84A8A42C-ACEE-4E2D-9DA3-E8A7701CE972}" destId="{F83BF660-5440-4057-84D8-DBACBD4372E2}" srcOrd="1" destOrd="0" presId="urn:microsoft.com/office/officeart/2005/8/layout/orgChart1"/>
    <dgm:cxn modelId="{B17D4A71-A704-4D18-A0C7-5E04A51A39F3}" type="presOf" srcId="{C2E13068-1E2B-4D85-B5EE-C16B2C9572FB}" destId="{50AD3088-5637-4575-AE5A-907B360C7C05}" srcOrd="1" destOrd="0" presId="urn:microsoft.com/office/officeart/2005/8/layout/orgChart1"/>
    <dgm:cxn modelId="{CC301EFC-8FE6-4B2A-9EB0-0D7B1C334651}" type="presOf" srcId="{3505AE92-274F-4378-BB26-F78A27F3BBB5}" destId="{8A625B39-1DD5-426B-8020-EB193A53C61F}" srcOrd="0" destOrd="0" presId="urn:microsoft.com/office/officeart/2005/8/layout/orgChart1"/>
    <dgm:cxn modelId="{023D6975-B276-4199-BEC4-4541F45D18C7}" type="presOf" srcId="{C2E13068-1E2B-4D85-B5EE-C16B2C9572FB}" destId="{0F7A8903-AF2A-4AC0-99C4-413196DB5D46}" srcOrd="0" destOrd="0" presId="urn:microsoft.com/office/officeart/2005/8/layout/orgChart1"/>
    <dgm:cxn modelId="{46D04759-89FD-45B7-8BC6-9AD0B1796F01}" type="presOf" srcId="{7E595020-3E3D-4A0D-B750-6C3EDE0B18C2}" destId="{54A19B40-EBA7-4B71-9ACB-A070F6DF4BF6}" srcOrd="0" destOrd="0" presId="urn:microsoft.com/office/officeart/2005/8/layout/orgChart1"/>
    <dgm:cxn modelId="{F1463470-CCD0-46EC-8662-9E7E86085B8B}" type="presOf" srcId="{EBD4139D-31DE-4863-BCD7-DB4771ECA534}" destId="{4A2DB807-391A-4331-8AD1-DBD757583B07}" srcOrd="1" destOrd="0" presId="urn:microsoft.com/office/officeart/2005/8/layout/orgChart1"/>
    <dgm:cxn modelId="{84072C42-5843-4D54-85D0-2F7BE194986D}" type="presOf" srcId="{90D9EAB0-4EC2-4779-972B-9AD09A6E1566}" destId="{48DC1096-ECDF-4B64-9E9F-62E7A975DBF9}" srcOrd="0" destOrd="0" presId="urn:microsoft.com/office/officeart/2005/8/layout/orgChart1"/>
    <dgm:cxn modelId="{F7587415-5C07-4B34-9124-36BB9A8792E4}" type="presOf" srcId="{9F7C051F-62C3-4DF6-B030-5373E937CA99}" destId="{3077D37D-4EB8-4C0B-B797-9F722590AD55}" srcOrd="0" destOrd="0" presId="urn:microsoft.com/office/officeart/2005/8/layout/orgChart1"/>
    <dgm:cxn modelId="{2B680793-22D9-4C41-9C3A-1E98B1F74AF9}" type="presOf" srcId="{8E6BDE46-929F-45CF-9EA3-48F59B129801}" destId="{54C8D142-AAB4-484F-87E8-838A21E02C2C}" srcOrd="0" destOrd="0" presId="urn:microsoft.com/office/officeart/2005/8/layout/orgChart1"/>
    <dgm:cxn modelId="{65229C79-05A5-4DFB-8A1C-7DAFAD3E3E21}" srcId="{F9AC4B6F-79DE-48E0-8E28-8635BA04843F}" destId="{754FB4E8-4FB1-4155-A25B-A264F4D052AD}" srcOrd="4" destOrd="0" parTransId="{B1513BB2-E90E-4909-8640-2742CCECAA27}" sibTransId="{07AF9D6E-9130-483E-84F0-9FAB29D7E372}"/>
    <dgm:cxn modelId="{96B34BEC-6F5C-4C4E-9EA5-662AC999B0D0}" srcId="{F739008A-F5C5-48FB-9CBD-39F41B8ADF78}" destId="{F9AC4B6F-79DE-48E0-8E28-8635BA04843F}" srcOrd="0" destOrd="0" parTransId="{4F5EC954-4E56-4ED2-8C9C-016153E6DBC6}" sibTransId="{2C6AC7B9-821F-4D5E-ABC7-D59E377AAF5A}"/>
    <dgm:cxn modelId="{91F77DA0-86BA-4E0B-924D-E5868B002F4C}" type="presOf" srcId="{4CA6EA6C-7D55-4B94-9B16-F2C5CF80D6B0}" destId="{52B2A8B7-58A4-4CCB-A4FE-4001FE622ADD}" srcOrd="1" destOrd="0" presId="urn:microsoft.com/office/officeart/2005/8/layout/orgChart1"/>
    <dgm:cxn modelId="{D271B3A3-ECF0-415F-A27B-30DB5E45F711}" srcId="{F9AC4B6F-79DE-48E0-8E28-8635BA04843F}" destId="{84A8A42C-ACEE-4E2D-9DA3-E8A7701CE972}" srcOrd="3" destOrd="0" parTransId="{060F6B48-BF5E-4267-BB41-F02355D7C76D}" sibTransId="{5E3D1181-0E5D-43AF-9C13-8AB50059DBED}"/>
    <dgm:cxn modelId="{58130429-C8B4-4198-A36B-44BF97126AFD}" type="presOf" srcId="{55D8B629-15BB-47C6-82AF-490F93A41FBA}" destId="{5D29008C-76FC-470B-93C7-3BB080D9E405}" srcOrd="1" destOrd="0" presId="urn:microsoft.com/office/officeart/2005/8/layout/orgChart1"/>
    <dgm:cxn modelId="{CDAD339B-873B-40DB-9E31-256703B64365}" type="presOf" srcId="{618BF1DD-8F32-4EFD-BA27-1102CB1D0594}" destId="{B010DEB3-0F14-4D38-8BFB-9FFC3F4C3C05}" srcOrd="0" destOrd="0" presId="urn:microsoft.com/office/officeart/2005/8/layout/orgChart1"/>
    <dgm:cxn modelId="{01FF4ACB-1CC5-47C0-B80F-1FB6AE66FE0F}" type="presOf" srcId="{EBD4139D-31DE-4863-BCD7-DB4771ECA534}" destId="{62F81DAC-AB65-4289-B563-9EAD4DDF74C5}" srcOrd="0" destOrd="0" presId="urn:microsoft.com/office/officeart/2005/8/layout/orgChart1"/>
    <dgm:cxn modelId="{548DD9AF-6996-4561-AFB2-D2D04649C006}" srcId="{754FB4E8-4FB1-4155-A25B-A264F4D052AD}" destId="{4CA6EA6C-7D55-4B94-9B16-F2C5CF80D6B0}" srcOrd="1" destOrd="0" parTransId="{8E15EEDA-CF19-4A87-BFF6-8DF7382AEA2E}" sibTransId="{043CA7BD-E27B-4588-B648-0D04DC7BF017}"/>
    <dgm:cxn modelId="{2170D9F2-92B5-454C-9304-F02B76938707}" type="presOf" srcId="{3505AE92-274F-4378-BB26-F78A27F3BBB5}" destId="{3347DD60-445A-4CE7-87EB-87184F3956CB}" srcOrd="1" destOrd="0" presId="urn:microsoft.com/office/officeart/2005/8/layout/orgChart1"/>
    <dgm:cxn modelId="{F258F9FE-095B-4709-8FA4-E5B21BF9748B}" type="presOf" srcId="{3EE6181C-CA78-4CC8-8033-DA5C5C97CD7A}" destId="{EFB7B1ED-7AD0-4D53-9CFA-A96B0DD97343}" srcOrd="0" destOrd="0" presId="urn:microsoft.com/office/officeart/2005/8/layout/orgChart1"/>
    <dgm:cxn modelId="{6E4DC98C-C7B4-4DFA-9343-055CC1CAADDA}" type="presOf" srcId="{1CE0E77D-CC3B-4386-A942-31B8FEC73938}" destId="{78259CF7-3100-4AF1-9C57-A85AD7DD91CE}" srcOrd="1" destOrd="0" presId="urn:microsoft.com/office/officeart/2005/8/layout/orgChart1"/>
    <dgm:cxn modelId="{96251C2A-658A-4793-8D81-15EA81CB2126}" type="presOf" srcId="{EAF1FED3-22BA-4C6D-9829-A94097842FC5}" destId="{DB4A75CA-472B-431F-9595-4DD78C3907C7}" srcOrd="0" destOrd="0" presId="urn:microsoft.com/office/officeart/2005/8/layout/orgChart1"/>
    <dgm:cxn modelId="{E28DC85A-86BA-4ADC-8257-BC54CF696A3B}" type="presOf" srcId="{E3D07986-7F1F-4F58-8549-60095501EC4E}" destId="{E9DD2305-4667-43DA-AF6E-FD211AB09143}" srcOrd="1" destOrd="0" presId="urn:microsoft.com/office/officeart/2005/8/layout/orgChart1"/>
    <dgm:cxn modelId="{F67A59B9-1B78-4F38-9845-7DDB7ADACD7E}" type="presOf" srcId="{F9AC4B6F-79DE-48E0-8E28-8635BA04843F}" destId="{65B2A160-58FF-43B3-812E-44DE8A6560B2}" srcOrd="0" destOrd="0" presId="urn:microsoft.com/office/officeart/2005/8/layout/orgChart1"/>
    <dgm:cxn modelId="{FAE0F4AA-360B-4F25-8FC3-1E6A6F2CB279}" type="presOf" srcId="{E3D07986-7F1F-4F58-8549-60095501EC4E}" destId="{927990A6-A20F-417D-BAEF-1309B015828B}" srcOrd="0" destOrd="0" presId="urn:microsoft.com/office/officeart/2005/8/layout/orgChart1"/>
    <dgm:cxn modelId="{5AEF0BDA-D296-4DFA-AD97-2A15D9CF80FA}" type="presOf" srcId="{92A77EC2-C7B6-4F8D-837A-8DEB0BE59B07}" destId="{6785CBA9-6CAF-4140-8472-D640C5A01173}" srcOrd="0" destOrd="0" presId="urn:microsoft.com/office/officeart/2005/8/layout/orgChart1"/>
    <dgm:cxn modelId="{898339A1-2A55-4E62-976F-61E8B2595270}" type="presOf" srcId="{5297891E-C132-486B-A1E1-D9A972869CF5}" destId="{A497D665-87D4-41A0-86F2-AD8C7683DF7A}" srcOrd="0" destOrd="0" presId="urn:microsoft.com/office/officeart/2005/8/layout/orgChart1"/>
    <dgm:cxn modelId="{B5669313-CCEC-4E7A-BF5D-67D902B3615A}" type="presOf" srcId="{B1513BB2-E90E-4909-8640-2742CCECAA27}" destId="{610ECF95-70E3-4B9F-8477-6BDB3967EF53}" srcOrd="0" destOrd="0" presId="urn:microsoft.com/office/officeart/2005/8/layout/orgChart1"/>
    <dgm:cxn modelId="{8777B5C5-18B0-42B5-AAEC-153542B69813}" type="presOf" srcId="{34DC859B-5C77-42C4-87D6-7699C2D049E3}" destId="{EDFF645E-F490-4A2E-8425-37D8445B8945}" srcOrd="1" destOrd="0" presId="urn:microsoft.com/office/officeart/2005/8/layout/orgChart1"/>
    <dgm:cxn modelId="{6FB6B85B-E575-4445-8B90-4A4B9FFCCA59}" srcId="{EBD4139D-31DE-4863-BCD7-DB4771ECA534}" destId="{C2E13068-1E2B-4D85-B5EE-C16B2C9572FB}" srcOrd="0" destOrd="0" parTransId="{CDF59FEC-6E76-4E13-B980-E6AADDC49BFD}" sibTransId="{2C64AD1A-141E-488B-A64B-E424591ABA78}"/>
    <dgm:cxn modelId="{81830081-AC0F-4797-B5DD-4B749897B0D3}" type="presOf" srcId="{4FB45C17-0081-4430-8D3A-160806E13561}" destId="{3EADFB9A-D7B5-4149-8159-2FEB9D507DA7}" srcOrd="0" destOrd="0" presId="urn:microsoft.com/office/officeart/2005/8/layout/orgChart1"/>
    <dgm:cxn modelId="{A3EA5278-D0F5-4148-9561-509B3B0950D5}" type="presOf" srcId="{3987D6BB-2076-41DA-A980-0166992C8371}" destId="{8DA425B9-2460-4D99-93DE-FF0C56C691C3}" srcOrd="0" destOrd="0" presId="urn:microsoft.com/office/officeart/2005/8/layout/orgChart1"/>
    <dgm:cxn modelId="{E0245257-8338-4623-97C2-4853AA1A9B4F}" type="presOf" srcId="{55D8B629-15BB-47C6-82AF-490F93A41FBA}" destId="{03024F80-F409-45A5-9F31-8ED608392264}" srcOrd="0" destOrd="0" presId="urn:microsoft.com/office/officeart/2005/8/layout/orgChart1"/>
    <dgm:cxn modelId="{79F6D72D-2E5F-4A5C-8F23-FCD09FC415F3}" type="presOf" srcId="{F7A685A0-03A7-4280-BFDB-3AF352CC6B45}" destId="{D2A4E5DE-58B5-488A-AEDA-588260C82FDC}" srcOrd="0" destOrd="0" presId="urn:microsoft.com/office/officeart/2005/8/layout/orgChart1"/>
    <dgm:cxn modelId="{DA07E611-4671-462B-BAC4-5246371A72BC}" srcId="{2B708B92-396C-4499-A05B-ED7EA313AD14}" destId="{1A289849-DDB6-41CD-A8EF-03948FE7D376}" srcOrd="1" destOrd="0" parTransId="{3EE6181C-CA78-4CC8-8033-DA5C5C97CD7A}" sibTransId="{AE326EEC-36A7-4FCA-82F0-5866455FA0F2}"/>
    <dgm:cxn modelId="{06EDBBC7-7C97-4D7D-9AA0-5ED250BF836E}" type="presOf" srcId="{F9AC4B6F-79DE-48E0-8E28-8635BA04843F}" destId="{DBA1F98B-6D6D-427D-B1AD-4A421F93AFD4}" srcOrd="1" destOrd="0" presId="urn:microsoft.com/office/officeart/2005/8/layout/orgChart1"/>
    <dgm:cxn modelId="{8C044276-B4CC-45E0-8BC3-FCB804FE16B6}" type="presOf" srcId="{5297891E-C132-486B-A1E1-D9A972869CF5}" destId="{377588E0-3D9E-4277-B270-2B0FD95FBA09}" srcOrd="1" destOrd="0" presId="urn:microsoft.com/office/officeart/2005/8/layout/orgChart1"/>
    <dgm:cxn modelId="{6168BCC4-105D-414F-B26B-9CC1094070C4}" srcId="{EBD4139D-31DE-4863-BCD7-DB4771ECA534}" destId="{5297891E-C132-486B-A1E1-D9A972869CF5}" srcOrd="1" destOrd="0" parTransId="{92A77EC2-C7B6-4F8D-837A-8DEB0BE59B07}" sibTransId="{7CE5D25A-15EF-4FCC-9BB1-0000B92A9D9D}"/>
    <dgm:cxn modelId="{ADCADE28-4EDE-43B7-967F-AC5F1F474EBE}" type="presParOf" srcId="{8954F9B9-EAD5-4B34-BA76-17E912A7D229}" destId="{B204A5A2-96D8-4761-8937-1D81581FB782}" srcOrd="0" destOrd="0" presId="urn:microsoft.com/office/officeart/2005/8/layout/orgChart1"/>
    <dgm:cxn modelId="{BE52B72D-41ED-49AB-85F9-B05AE3CB49A3}" type="presParOf" srcId="{B204A5A2-96D8-4761-8937-1D81581FB782}" destId="{B9D352CD-B6DB-40C5-939E-9FFC9CF99434}" srcOrd="0" destOrd="0" presId="urn:microsoft.com/office/officeart/2005/8/layout/orgChart1"/>
    <dgm:cxn modelId="{022F99F4-EEB5-4B31-99DF-E3E9E776AD2D}" type="presParOf" srcId="{B9D352CD-B6DB-40C5-939E-9FFC9CF99434}" destId="{65B2A160-58FF-43B3-812E-44DE8A6560B2}" srcOrd="0" destOrd="0" presId="urn:microsoft.com/office/officeart/2005/8/layout/orgChart1"/>
    <dgm:cxn modelId="{EBB6F1FA-659D-435D-8CD8-E228D7FCE96D}" type="presParOf" srcId="{B9D352CD-B6DB-40C5-939E-9FFC9CF99434}" destId="{DBA1F98B-6D6D-427D-B1AD-4A421F93AFD4}" srcOrd="1" destOrd="0" presId="urn:microsoft.com/office/officeart/2005/8/layout/orgChart1"/>
    <dgm:cxn modelId="{A3AE3FD5-8FFA-4097-9D7D-0581205543EE}" type="presParOf" srcId="{B204A5A2-96D8-4761-8937-1D81581FB782}" destId="{56A15805-225D-4EC8-A5AE-F45045F4A62F}" srcOrd="1" destOrd="0" presId="urn:microsoft.com/office/officeart/2005/8/layout/orgChart1"/>
    <dgm:cxn modelId="{340AA7CF-E4E6-4AEC-8EC0-43F206CB1EF2}" type="presParOf" srcId="{56A15805-225D-4EC8-A5AE-F45045F4A62F}" destId="{5FDFD2B2-57B0-41EE-BD4E-9AE1413F0ADB}" srcOrd="0" destOrd="0" presId="urn:microsoft.com/office/officeart/2005/8/layout/orgChart1"/>
    <dgm:cxn modelId="{D65CD9A9-ABA7-447D-AF93-45A977CC377D}" type="presParOf" srcId="{56A15805-225D-4EC8-A5AE-F45045F4A62F}" destId="{BF36CFFA-6170-4528-ABC4-AF9D81AEFBEB}" srcOrd="1" destOrd="0" presId="urn:microsoft.com/office/officeart/2005/8/layout/orgChart1"/>
    <dgm:cxn modelId="{9833C03C-00B9-4558-AF47-87A65A3914C0}" type="presParOf" srcId="{BF36CFFA-6170-4528-ABC4-AF9D81AEFBEB}" destId="{6B10ABAF-EE59-4D87-A47C-CAEDA6D649F9}" srcOrd="0" destOrd="0" presId="urn:microsoft.com/office/officeart/2005/8/layout/orgChart1"/>
    <dgm:cxn modelId="{B5902300-9891-44D4-B793-8CB48D9A92E5}" type="presParOf" srcId="{6B10ABAF-EE59-4D87-A47C-CAEDA6D649F9}" destId="{62F81DAC-AB65-4289-B563-9EAD4DDF74C5}" srcOrd="0" destOrd="0" presId="urn:microsoft.com/office/officeart/2005/8/layout/orgChart1"/>
    <dgm:cxn modelId="{80B2E43F-361A-427F-9573-C4295F5BC157}" type="presParOf" srcId="{6B10ABAF-EE59-4D87-A47C-CAEDA6D649F9}" destId="{4A2DB807-391A-4331-8AD1-DBD757583B07}" srcOrd="1" destOrd="0" presId="urn:microsoft.com/office/officeart/2005/8/layout/orgChart1"/>
    <dgm:cxn modelId="{D9CF0A64-8A35-458C-A4D5-9AFD8E527E49}" type="presParOf" srcId="{BF36CFFA-6170-4528-ABC4-AF9D81AEFBEB}" destId="{DC89D3AF-2AF8-4F1F-BB52-273BA288CA41}" srcOrd="1" destOrd="0" presId="urn:microsoft.com/office/officeart/2005/8/layout/orgChart1"/>
    <dgm:cxn modelId="{D05107D5-3E4F-4D9A-874B-A59E40F91678}" type="presParOf" srcId="{DC89D3AF-2AF8-4F1F-BB52-273BA288CA41}" destId="{284D30C2-BF0C-493F-90C3-4F898C0E23E5}" srcOrd="0" destOrd="0" presId="urn:microsoft.com/office/officeart/2005/8/layout/orgChart1"/>
    <dgm:cxn modelId="{AD8739B6-6B64-48CB-8B70-06CC7F3A70A8}" type="presParOf" srcId="{DC89D3AF-2AF8-4F1F-BB52-273BA288CA41}" destId="{FDD9D260-1602-40B4-952D-B56368EFD997}" srcOrd="1" destOrd="0" presId="urn:microsoft.com/office/officeart/2005/8/layout/orgChart1"/>
    <dgm:cxn modelId="{D8D0A4DD-0A06-488C-AF42-CE939DA84416}" type="presParOf" srcId="{FDD9D260-1602-40B4-952D-B56368EFD997}" destId="{1528D385-21F0-4C67-83B5-BEC52572CEF8}" srcOrd="0" destOrd="0" presId="urn:microsoft.com/office/officeart/2005/8/layout/orgChart1"/>
    <dgm:cxn modelId="{CE8CAD63-3FCD-4717-82AD-7997055AD80C}" type="presParOf" srcId="{1528D385-21F0-4C67-83B5-BEC52572CEF8}" destId="{0F7A8903-AF2A-4AC0-99C4-413196DB5D46}" srcOrd="0" destOrd="0" presId="urn:microsoft.com/office/officeart/2005/8/layout/orgChart1"/>
    <dgm:cxn modelId="{0582FC9E-6179-48E3-B424-CAE123CA5BA7}" type="presParOf" srcId="{1528D385-21F0-4C67-83B5-BEC52572CEF8}" destId="{50AD3088-5637-4575-AE5A-907B360C7C05}" srcOrd="1" destOrd="0" presId="urn:microsoft.com/office/officeart/2005/8/layout/orgChart1"/>
    <dgm:cxn modelId="{1560318B-4A0F-415E-9F51-FED7A2A4CF19}" type="presParOf" srcId="{FDD9D260-1602-40B4-952D-B56368EFD997}" destId="{83C0A86C-057D-48FB-A73A-7ECBE8F03E2C}" srcOrd="1" destOrd="0" presId="urn:microsoft.com/office/officeart/2005/8/layout/orgChart1"/>
    <dgm:cxn modelId="{656E544A-1945-4EF3-BEF9-FA03625D5EB1}" type="presParOf" srcId="{FDD9D260-1602-40B4-952D-B56368EFD997}" destId="{705C7647-E9DA-4814-9CEF-58DD0D33107C}" srcOrd="2" destOrd="0" presId="urn:microsoft.com/office/officeart/2005/8/layout/orgChart1"/>
    <dgm:cxn modelId="{52DEC744-A16B-4F88-BF21-E0C375D65F56}" type="presParOf" srcId="{DC89D3AF-2AF8-4F1F-BB52-273BA288CA41}" destId="{6785CBA9-6CAF-4140-8472-D640C5A01173}" srcOrd="2" destOrd="0" presId="urn:microsoft.com/office/officeart/2005/8/layout/orgChart1"/>
    <dgm:cxn modelId="{AF66CE31-E8AA-4904-9303-151ED6B903A0}" type="presParOf" srcId="{DC89D3AF-2AF8-4F1F-BB52-273BA288CA41}" destId="{1AB2A53B-DA90-4275-A6FA-2BE98B890997}" srcOrd="3" destOrd="0" presId="urn:microsoft.com/office/officeart/2005/8/layout/orgChart1"/>
    <dgm:cxn modelId="{974C833F-4F36-4767-8B41-7CF1CFD9C53E}" type="presParOf" srcId="{1AB2A53B-DA90-4275-A6FA-2BE98B890997}" destId="{6566FEB9-A975-4B83-B04E-4EFA32F7500F}" srcOrd="0" destOrd="0" presId="urn:microsoft.com/office/officeart/2005/8/layout/orgChart1"/>
    <dgm:cxn modelId="{9F7EF167-29A8-40A1-8042-E3C6758E0332}" type="presParOf" srcId="{6566FEB9-A975-4B83-B04E-4EFA32F7500F}" destId="{A497D665-87D4-41A0-86F2-AD8C7683DF7A}" srcOrd="0" destOrd="0" presId="urn:microsoft.com/office/officeart/2005/8/layout/orgChart1"/>
    <dgm:cxn modelId="{1E6C85BC-E896-43D4-84D5-8B17BC4DADEE}" type="presParOf" srcId="{6566FEB9-A975-4B83-B04E-4EFA32F7500F}" destId="{377588E0-3D9E-4277-B270-2B0FD95FBA09}" srcOrd="1" destOrd="0" presId="urn:microsoft.com/office/officeart/2005/8/layout/orgChart1"/>
    <dgm:cxn modelId="{CA61D074-C29E-4C1C-BCDA-69B372A7712A}" type="presParOf" srcId="{1AB2A53B-DA90-4275-A6FA-2BE98B890997}" destId="{F4C0D7BF-6B54-4A6D-8126-C9E11D4C48F3}" srcOrd="1" destOrd="0" presId="urn:microsoft.com/office/officeart/2005/8/layout/orgChart1"/>
    <dgm:cxn modelId="{7B9E7270-63CA-4687-AE1E-03EE7E0A2DE6}" type="presParOf" srcId="{1AB2A53B-DA90-4275-A6FA-2BE98B890997}" destId="{2866EED9-4505-4CF6-B3DA-5C650DDE123A}" srcOrd="2" destOrd="0" presId="urn:microsoft.com/office/officeart/2005/8/layout/orgChart1"/>
    <dgm:cxn modelId="{A5EE2BC3-E9FB-40DA-BD2D-AF42DD9456CB}" type="presParOf" srcId="{DC89D3AF-2AF8-4F1F-BB52-273BA288CA41}" destId="{DB4A75CA-472B-431F-9595-4DD78C3907C7}" srcOrd="4" destOrd="0" presId="urn:microsoft.com/office/officeart/2005/8/layout/orgChart1"/>
    <dgm:cxn modelId="{8B60279D-5676-4828-A230-6F66A8E395D1}" type="presParOf" srcId="{DC89D3AF-2AF8-4F1F-BB52-273BA288CA41}" destId="{E1435B94-5069-4B2F-8A09-F812BE73D029}" srcOrd="5" destOrd="0" presId="urn:microsoft.com/office/officeart/2005/8/layout/orgChart1"/>
    <dgm:cxn modelId="{C408F3C0-A930-4785-90FA-16FA63811735}" type="presParOf" srcId="{E1435B94-5069-4B2F-8A09-F812BE73D029}" destId="{C7B66B38-BA84-482D-8696-F37040079667}" srcOrd="0" destOrd="0" presId="urn:microsoft.com/office/officeart/2005/8/layout/orgChart1"/>
    <dgm:cxn modelId="{B240C426-CF8B-4BD4-91BE-5839154634A4}" type="presParOf" srcId="{C7B66B38-BA84-482D-8696-F37040079667}" destId="{48DC1096-ECDF-4B64-9E9F-62E7A975DBF9}" srcOrd="0" destOrd="0" presId="urn:microsoft.com/office/officeart/2005/8/layout/orgChart1"/>
    <dgm:cxn modelId="{B110306A-B49C-4831-BD84-1ECBF5048F89}" type="presParOf" srcId="{C7B66B38-BA84-482D-8696-F37040079667}" destId="{5EAF3DB3-FED4-412E-8DE6-C9A25AB455F3}" srcOrd="1" destOrd="0" presId="urn:microsoft.com/office/officeart/2005/8/layout/orgChart1"/>
    <dgm:cxn modelId="{A91F185E-8AFA-45C5-A08D-D0ABF218B4AA}" type="presParOf" srcId="{E1435B94-5069-4B2F-8A09-F812BE73D029}" destId="{EA3223E2-152A-47E1-B917-62598DB85A27}" srcOrd="1" destOrd="0" presId="urn:microsoft.com/office/officeart/2005/8/layout/orgChart1"/>
    <dgm:cxn modelId="{C10A56C5-C714-4423-A171-2F793A5D6CE3}" type="presParOf" srcId="{E1435B94-5069-4B2F-8A09-F812BE73D029}" destId="{8AEBC5EB-D39D-4947-BF2B-0A26B6048456}" srcOrd="2" destOrd="0" presId="urn:microsoft.com/office/officeart/2005/8/layout/orgChart1"/>
    <dgm:cxn modelId="{D31CDCF1-B51D-4350-A10D-E9B43979DB86}" type="presParOf" srcId="{BF36CFFA-6170-4528-ABC4-AF9D81AEFBEB}" destId="{81152E01-44FA-4B3C-BACB-100685983BBF}" srcOrd="2" destOrd="0" presId="urn:microsoft.com/office/officeart/2005/8/layout/orgChart1"/>
    <dgm:cxn modelId="{D8D4A03D-F8F3-4632-9B14-CEF6EA5ED91D}" type="presParOf" srcId="{56A15805-225D-4EC8-A5AE-F45045F4A62F}" destId="{3A312E01-3BF1-47EE-AEFA-3228688B65E6}" srcOrd="2" destOrd="0" presId="urn:microsoft.com/office/officeart/2005/8/layout/orgChart1"/>
    <dgm:cxn modelId="{CEF0BE0A-DB14-47E2-935B-6C59447A329A}" type="presParOf" srcId="{56A15805-225D-4EC8-A5AE-F45045F4A62F}" destId="{A3C6A468-68A1-4CE0-A695-6BB50D550E64}" srcOrd="3" destOrd="0" presId="urn:microsoft.com/office/officeart/2005/8/layout/orgChart1"/>
    <dgm:cxn modelId="{B66266BC-1419-4930-AF2A-B890FE418A5C}" type="presParOf" srcId="{A3C6A468-68A1-4CE0-A695-6BB50D550E64}" destId="{B29CB066-3D80-43DA-B468-9559658F94DF}" srcOrd="0" destOrd="0" presId="urn:microsoft.com/office/officeart/2005/8/layout/orgChart1"/>
    <dgm:cxn modelId="{FE948C19-862A-40EB-A9E9-EA497DF303D5}" type="presParOf" srcId="{B29CB066-3D80-43DA-B468-9559658F94DF}" destId="{A50ADC2B-93AA-4CC1-9851-D8B0D325FC86}" srcOrd="0" destOrd="0" presId="urn:microsoft.com/office/officeart/2005/8/layout/orgChart1"/>
    <dgm:cxn modelId="{4EEFF3AD-5F4B-4914-8FB0-7B0C7FED0064}" type="presParOf" srcId="{B29CB066-3D80-43DA-B468-9559658F94DF}" destId="{211525D8-4A29-47A1-9D44-514F6F99524B}" srcOrd="1" destOrd="0" presId="urn:microsoft.com/office/officeart/2005/8/layout/orgChart1"/>
    <dgm:cxn modelId="{FB7A4D79-415E-49D9-83D6-F24C8D9E3025}" type="presParOf" srcId="{A3C6A468-68A1-4CE0-A695-6BB50D550E64}" destId="{1217DCDF-B5FB-40A0-B3D3-A6F606E6A24B}" srcOrd="1" destOrd="0" presId="urn:microsoft.com/office/officeart/2005/8/layout/orgChart1"/>
    <dgm:cxn modelId="{42D52D79-4B88-4AAF-AB6E-82E1A82B37C1}" type="presParOf" srcId="{1217DCDF-B5FB-40A0-B3D3-A6F606E6A24B}" destId="{0DB4D937-6FF1-4393-B7D6-60668E6745B1}" srcOrd="0" destOrd="0" presId="urn:microsoft.com/office/officeart/2005/8/layout/orgChart1"/>
    <dgm:cxn modelId="{F57A6DEE-68BC-4647-8217-F006FA34419A}" type="presParOf" srcId="{1217DCDF-B5FB-40A0-B3D3-A6F606E6A24B}" destId="{C80BDD2E-5246-4541-ACBD-12249E7AC6E6}" srcOrd="1" destOrd="0" presId="urn:microsoft.com/office/officeart/2005/8/layout/orgChart1"/>
    <dgm:cxn modelId="{8E827A8B-E943-46B5-97FA-4F9E73DDF7D8}" type="presParOf" srcId="{C80BDD2E-5246-4541-ACBD-12249E7AC6E6}" destId="{39D3846D-F357-4652-BC25-080BE463FBF2}" srcOrd="0" destOrd="0" presId="urn:microsoft.com/office/officeart/2005/8/layout/orgChart1"/>
    <dgm:cxn modelId="{021F50FE-EC90-4EDD-84F8-59CA732E12D1}" type="presParOf" srcId="{39D3846D-F357-4652-BC25-080BE463FBF2}" destId="{8A625B39-1DD5-426B-8020-EB193A53C61F}" srcOrd="0" destOrd="0" presId="urn:microsoft.com/office/officeart/2005/8/layout/orgChart1"/>
    <dgm:cxn modelId="{0104E9FB-57DD-436D-94D3-E465CF684B69}" type="presParOf" srcId="{39D3846D-F357-4652-BC25-080BE463FBF2}" destId="{3347DD60-445A-4CE7-87EB-87184F3956CB}" srcOrd="1" destOrd="0" presId="urn:microsoft.com/office/officeart/2005/8/layout/orgChart1"/>
    <dgm:cxn modelId="{EED0C4C2-34DC-4509-9951-CA57A9598FB7}" type="presParOf" srcId="{C80BDD2E-5246-4541-ACBD-12249E7AC6E6}" destId="{AEE0EB7E-EB0E-44B8-A72C-23BA53DAC1DC}" srcOrd="1" destOrd="0" presId="urn:microsoft.com/office/officeart/2005/8/layout/orgChart1"/>
    <dgm:cxn modelId="{47A2A9A7-E19A-4CAC-93CE-2C665D3924B8}" type="presParOf" srcId="{C80BDD2E-5246-4541-ACBD-12249E7AC6E6}" destId="{86B2ABA6-928E-4F90-A0E5-1BD8AAE2CBBC}" srcOrd="2" destOrd="0" presId="urn:microsoft.com/office/officeart/2005/8/layout/orgChart1"/>
    <dgm:cxn modelId="{87543363-83D0-4C06-B286-BD62D4A05796}" type="presParOf" srcId="{1217DCDF-B5FB-40A0-B3D3-A6F606E6A24B}" destId="{EFB7B1ED-7AD0-4D53-9CFA-A96B0DD97343}" srcOrd="2" destOrd="0" presId="urn:microsoft.com/office/officeart/2005/8/layout/orgChart1"/>
    <dgm:cxn modelId="{770C5B87-9BFB-48DC-8DC9-F8DBE0ECD1CD}" type="presParOf" srcId="{1217DCDF-B5FB-40A0-B3D3-A6F606E6A24B}" destId="{ABE79C9C-EB8E-469D-B3AB-35029EE16537}" srcOrd="3" destOrd="0" presId="urn:microsoft.com/office/officeart/2005/8/layout/orgChart1"/>
    <dgm:cxn modelId="{DBD4BAE1-BCF6-450D-AB9F-F6D7D8944154}" type="presParOf" srcId="{ABE79C9C-EB8E-469D-B3AB-35029EE16537}" destId="{B429A6BC-8AC9-42CE-B0EF-E7998C4CA56D}" srcOrd="0" destOrd="0" presId="urn:microsoft.com/office/officeart/2005/8/layout/orgChart1"/>
    <dgm:cxn modelId="{23638C06-B699-49D3-939E-6FDC8303BAEE}" type="presParOf" srcId="{B429A6BC-8AC9-42CE-B0EF-E7998C4CA56D}" destId="{978A8EC0-A6B1-455B-A30A-0CE6E8CBDE4E}" srcOrd="0" destOrd="0" presId="urn:microsoft.com/office/officeart/2005/8/layout/orgChart1"/>
    <dgm:cxn modelId="{EC19DCBD-0B64-4ED3-9545-E3636257FC46}" type="presParOf" srcId="{B429A6BC-8AC9-42CE-B0EF-E7998C4CA56D}" destId="{E79E7D37-61D5-4488-BB7D-6D535D1F9C8A}" srcOrd="1" destOrd="0" presId="urn:microsoft.com/office/officeart/2005/8/layout/orgChart1"/>
    <dgm:cxn modelId="{6CFC750C-8320-4027-AABC-FFB4E8EBCA02}" type="presParOf" srcId="{ABE79C9C-EB8E-469D-B3AB-35029EE16537}" destId="{67C1CD80-8DE5-4363-8C81-4F138A87E2D9}" srcOrd="1" destOrd="0" presId="urn:microsoft.com/office/officeart/2005/8/layout/orgChart1"/>
    <dgm:cxn modelId="{876DC27E-1B2D-4E8A-BD16-3645FAB07229}" type="presParOf" srcId="{ABE79C9C-EB8E-469D-B3AB-35029EE16537}" destId="{26988FC5-B7CB-486A-B81A-DC4271667071}" srcOrd="2" destOrd="0" presId="urn:microsoft.com/office/officeart/2005/8/layout/orgChart1"/>
    <dgm:cxn modelId="{10238564-4338-4D7E-83E1-AB026FA56512}" type="presParOf" srcId="{A3C6A468-68A1-4CE0-A695-6BB50D550E64}" destId="{57C0B217-EDB9-46E0-95B3-6594B8E5697B}" srcOrd="2" destOrd="0" presId="urn:microsoft.com/office/officeart/2005/8/layout/orgChart1"/>
    <dgm:cxn modelId="{7E35E2A6-ACF4-43BD-B6BC-EC1A3486F73A}" type="presParOf" srcId="{56A15805-225D-4EC8-A5AE-F45045F4A62F}" destId="{3EADFB9A-D7B5-4149-8159-2FEB9D507DA7}" srcOrd="4" destOrd="0" presId="urn:microsoft.com/office/officeart/2005/8/layout/orgChart1"/>
    <dgm:cxn modelId="{D1F0ABF9-5BD5-44D7-B3B4-2115C3578507}" type="presParOf" srcId="{56A15805-225D-4EC8-A5AE-F45045F4A62F}" destId="{CE132C33-0465-4E38-BEE4-413DA6CD04C9}" srcOrd="5" destOrd="0" presId="urn:microsoft.com/office/officeart/2005/8/layout/orgChart1"/>
    <dgm:cxn modelId="{5042D6C0-BD7A-46E9-AB99-A8F94F699EB1}" type="presParOf" srcId="{CE132C33-0465-4E38-BEE4-413DA6CD04C9}" destId="{106E9444-25CC-470E-AED9-BA5407FD7B53}" srcOrd="0" destOrd="0" presId="urn:microsoft.com/office/officeart/2005/8/layout/orgChart1"/>
    <dgm:cxn modelId="{4AF68349-12AE-4EC1-82B7-82194DC22429}" type="presParOf" srcId="{106E9444-25CC-470E-AED9-BA5407FD7B53}" destId="{11D07307-32B0-4F6D-95B8-122808B21BE9}" srcOrd="0" destOrd="0" presId="urn:microsoft.com/office/officeart/2005/8/layout/orgChart1"/>
    <dgm:cxn modelId="{3CEA1C07-9845-4893-B04A-1A4A1506BF0B}" type="presParOf" srcId="{106E9444-25CC-470E-AED9-BA5407FD7B53}" destId="{EDFF645E-F490-4A2E-8425-37D8445B8945}" srcOrd="1" destOrd="0" presId="urn:microsoft.com/office/officeart/2005/8/layout/orgChart1"/>
    <dgm:cxn modelId="{992F7502-E6B2-4E8D-904E-68AE81991BBD}" type="presParOf" srcId="{CE132C33-0465-4E38-BEE4-413DA6CD04C9}" destId="{7E790742-1854-4696-8941-99FDE66B168B}" srcOrd="1" destOrd="0" presId="urn:microsoft.com/office/officeart/2005/8/layout/orgChart1"/>
    <dgm:cxn modelId="{80C1A6B3-740B-4DED-B084-349281007EDA}" type="presParOf" srcId="{CE132C33-0465-4E38-BEE4-413DA6CD04C9}" destId="{041E69E4-181B-4551-92B5-553EE159F670}" srcOrd="2" destOrd="0" presId="urn:microsoft.com/office/officeart/2005/8/layout/orgChart1"/>
    <dgm:cxn modelId="{2E7520C3-26A0-4EB9-AED9-06725DA045D5}" type="presParOf" srcId="{56A15805-225D-4EC8-A5AE-F45045F4A62F}" destId="{A3D27174-CECF-4664-A7F7-27AC57764F13}" srcOrd="6" destOrd="0" presId="urn:microsoft.com/office/officeart/2005/8/layout/orgChart1"/>
    <dgm:cxn modelId="{8E77C493-E8AE-45C4-96CB-4C4FB7EDAF9F}" type="presParOf" srcId="{56A15805-225D-4EC8-A5AE-F45045F4A62F}" destId="{A241EC98-3EED-4D47-A0F1-9EF61E269435}" srcOrd="7" destOrd="0" presId="urn:microsoft.com/office/officeart/2005/8/layout/orgChart1"/>
    <dgm:cxn modelId="{4D9B1E26-BFA1-4D8B-9ABF-5809ECBFD79B}" type="presParOf" srcId="{A241EC98-3EED-4D47-A0F1-9EF61E269435}" destId="{D4997BC5-6737-4A98-836F-64BD9019265C}" srcOrd="0" destOrd="0" presId="urn:microsoft.com/office/officeart/2005/8/layout/orgChart1"/>
    <dgm:cxn modelId="{BAD6864F-1DEC-4EA6-BD0D-DEA884D155E1}" type="presParOf" srcId="{D4997BC5-6737-4A98-836F-64BD9019265C}" destId="{228E7F33-4CBF-4ABF-9233-63100CAF1FCE}" srcOrd="0" destOrd="0" presId="urn:microsoft.com/office/officeart/2005/8/layout/orgChart1"/>
    <dgm:cxn modelId="{C20D49DD-F50E-49FD-BC5B-A3B153A48769}" type="presParOf" srcId="{D4997BC5-6737-4A98-836F-64BD9019265C}" destId="{F83BF660-5440-4057-84D8-DBACBD4372E2}" srcOrd="1" destOrd="0" presId="urn:microsoft.com/office/officeart/2005/8/layout/orgChart1"/>
    <dgm:cxn modelId="{28CB44F6-68CF-4A17-9DD2-4D17A502395A}" type="presParOf" srcId="{A241EC98-3EED-4D47-A0F1-9EF61E269435}" destId="{22F0DB10-47C8-4FA2-A865-9A9CEAEB6CC1}" srcOrd="1" destOrd="0" presId="urn:microsoft.com/office/officeart/2005/8/layout/orgChart1"/>
    <dgm:cxn modelId="{BBCCFD9F-5B21-4FB5-819D-325F40FF65AB}" type="presParOf" srcId="{22F0DB10-47C8-4FA2-A865-9A9CEAEB6CC1}" destId="{4E74144D-11D5-4742-B4FE-73E6314B17F1}" srcOrd="0" destOrd="0" presId="urn:microsoft.com/office/officeart/2005/8/layout/orgChart1"/>
    <dgm:cxn modelId="{1A2EAD58-6D00-47F9-AB84-68A30F184B66}" type="presParOf" srcId="{22F0DB10-47C8-4FA2-A865-9A9CEAEB6CC1}" destId="{F36301C4-7B43-4A8D-A799-8093F9DB61B0}" srcOrd="1" destOrd="0" presId="urn:microsoft.com/office/officeart/2005/8/layout/orgChart1"/>
    <dgm:cxn modelId="{08B6D232-3155-40CD-B7B0-4650BE3E4788}" type="presParOf" srcId="{F36301C4-7B43-4A8D-A799-8093F9DB61B0}" destId="{D86A0DAC-EFA6-4183-A18E-A5D308BD26D7}" srcOrd="0" destOrd="0" presId="urn:microsoft.com/office/officeart/2005/8/layout/orgChart1"/>
    <dgm:cxn modelId="{B27CF349-E13D-4219-A065-6725807E5685}" type="presParOf" srcId="{D86A0DAC-EFA6-4183-A18E-A5D308BD26D7}" destId="{B010DEB3-0F14-4D38-8BFB-9FFC3F4C3C05}" srcOrd="0" destOrd="0" presId="urn:microsoft.com/office/officeart/2005/8/layout/orgChart1"/>
    <dgm:cxn modelId="{2B37E7BD-8116-4331-9F8E-128C97E46FAF}" type="presParOf" srcId="{D86A0DAC-EFA6-4183-A18E-A5D308BD26D7}" destId="{630E1795-148F-40B9-8A08-AA6E6D86C54D}" srcOrd="1" destOrd="0" presId="urn:microsoft.com/office/officeart/2005/8/layout/orgChart1"/>
    <dgm:cxn modelId="{83B6E274-0B46-4CD1-8FD5-C0BDF77DF5BF}" type="presParOf" srcId="{F36301C4-7B43-4A8D-A799-8093F9DB61B0}" destId="{7EDE13A4-B2D5-4E97-ACE6-1764CADDC385}" srcOrd="1" destOrd="0" presId="urn:microsoft.com/office/officeart/2005/8/layout/orgChart1"/>
    <dgm:cxn modelId="{59E12D0D-C023-4967-A16D-421B274B12AD}" type="presParOf" srcId="{F36301C4-7B43-4A8D-A799-8093F9DB61B0}" destId="{BE3B8FBE-9E43-4FCF-8444-654A041C2650}" srcOrd="2" destOrd="0" presId="urn:microsoft.com/office/officeart/2005/8/layout/orgChart1"/>
    <dgm:cxn modelId="{230ABFF1-3063-44B8-BE03-AA5390CA9387}" type="presParOf" srcId="{22F0DB10-47C8-4FA2-A865-9A9CEAEB6CC1}" destId="{F68910C7-F499-4216-B3C7-32AC6A6BE62C}" srcOrd="2" destOrd="0" presId="urn:microsoft.com/office/officeart/2005/8/layout/orgChart1"/>
    <dgm:cxn modelId="{ADCFAB5D-97E0-4FCB-BE24-BD824FA2159F}" type="presParOf" srcId="{22F0DB10-47C8-4FA2-A865-9A9CEAEB6CC1}" destId="{2E7E5202-2FD8-4A53-AD80-A63CC2C66FC6}" srcOrd="3" destOrd="0" presId="urn:microsoft.com/office/officeart/2005/8/layout/orgChart1"/>
    <dgm:cxn modelId="{DB13BC0E-4EF2-40E2-B1D1-66C35D938F68}" type="presParOf" srcId="{2E7E5202-2FD8-4A53-AD80-A63CC2C66FC6}" destId="{C051D691-8BF5-4E6D-8667-93A786789346}" srcOrd="0" destOrd="0" presId="urn:microsoft.com/office/officeart/2005/8/layout/orgChart1"/>
    <dgm:cxn modelId="{DA670ABD-7C73-4E66-81FA-D155E7F53364}" type="presParOf" srcId="{C051D691-8BF5-4E6D-8667-93A786789346}" destId="{927990A6-A20F-417D-BAEF-1309B015828B}" srcOrd="0" destOrd="0" presId="urn:microsoft.com/office/officeart/2005/8/layout/orgChart1"/>
    <dgm:cxn modelId="{AC97C254-BA22-4129-B94D-D9166A628CBA}" type="presParOf" srcId="{C051D691-8BF5-4E6D-8667-93A786789346}" destId="{E9DD2305-4667-43DA-AF6E-FD211AB09143}" srcOrd="1" destOrd="0" presId="urn:microsoft.com/office/officeart/2005/8/layout/orgChart1"/>
    <dgm:cxn modelId="{66D400C7-9E12-4BE8-93F3-D2C622D834D1}" type="presParOf" srcId="{2E7E5202-2FD8-4A53-AD80-A63CC2C66FC6}" destId="{BADDAFE9-C610-4C3D-B97D-3A3EC5E42874}" srcOrd="1" destOrd="0" presId="urn:microsoft.com/office/officeart/2005/8/layout/orgChart1"/>
    <dgm:cxn modelId="{2E4DF8CB-2F69-42EB-99A7-ECA41BE4D6E8}" type="presParOf" srcId="{2E7E5202-2FD8-4A53-AD80-A63CC2C66FC6}" destId="{99BA450F-E6FE-45D3-8749-36C477EB634F}" srcOrd="2" destOrd="0" presId="urn:microsoft.com/office/officeart/2005/8/layout/orgChart1"/>
    <dgm:cxn modelId="{ED37DD83-E395-474D-BD32-DCCBC1671773}" type="presParOf" srcId="{22F0DB10-47C8-4FA2-A865-9A9CEAEB6CC1}" destId="{A51A9DF5-1311-4CB4-A07B-6BA7434DDF42}" srcOrd="4" destOrd="0" presId="urn:microsoft.com/office/officeart/2005/8/layout/orgChart1"/>
    <dgm:cxn modelId="{1B3BF73E-B345-4FB4-9CFA-9EA7F9F1F1AA}" type="presParOf" srcId="{22F0DB10-47C8-4FA2-A865-9A9CEAEB6CC1}" destId="{F8E6BE86-F048-456F-8F22-053DDA7C453E}" srcOrd="5" destOrd="0" presId="urn:microsoft.com/office/officeart/2005/8/layout/orgChart1"/>
    <dgm:cxn modelId="{04091C4E-B7B2-4EF6-9620-F6E1299F23D5}" type="presParOf" srcId="{F8E6BE86-F048-456F-8F22-053DDA7C453E}" destId="{26B32A8E-E33B-47FE-B6FC-DC3E4145D3FB}" srcOrd="0" destOrd="0" presId="urn:microsoft.com/office/officeart/2005/8/layout/orgChart1"/>
    <dgm:cxn modelId="{1EF4BE67-5FC8-42AF-AF4E-9DFD71D46507}" type="presParOf" srcId="{26B32A8E-E33B-47FE-B6FC-DC3E4145D3FB}" destId="{D2A4E5DE-58B5-488A-AEDA-588260C82FDC}" srcOrd="0" destOrd="0" presId="urn:microsoft.com/office/officeart/2005/8/layout/orgChart1"/>
    <dgm:cxn modelId="{1C137551-9C8D-4A3F-943B-51969463231C}" type="presParOf" srcId="{26B32A8E-E33B-47FE-B6FC-DC3E4145D3FB}" destId="{C7FF7669-9916-4B41-8141-9967CC04A810}" srcOrd="1" destOrd="0" presId="urn:microsoft.com/office/officeart/2005/8/layout/orgChart1"/>
    <dgm:cxn modelId="{FFCA7282-85A6-4606-9770-041239A69294}" type="presParOf" srcId="{F8E6BE86-F048-456F-8F22-053DDA7C453E}" destId="{B3EFF96A-9837-4C00-8DB0-4CC7DD0F47EB}" srcOrd="1" destOrd="0" presId="urn:microsoft.com/office/officeart/2005/8/layout/orgChart1"/>
    <dgm:cxn modelId="{4D466C27-F2CF-46EB-9788-404E79510D8B}" type="presParOf" srcId="{F8E6BE86-F048-456F-8F22-053DDA7C453E}" destId="{0C2CF2FB-D95D-4E68-8971-CF851C6CE59A}" srcOrd="2" destOrd="0" presId="urn:microsoft.com/office/officeart/2005/8/layout/orgChart1"/>
    <dgm:cxn modelId="{62197377-5DE1-4AF6-8214-A559730104F4}" type="presParOf" srcId="{A241EC98-3EED-4D47-A0F1-9EF61E269435}" destId="{38604360-FDDD-4FE0-8A8F-AAEF4302D094}" srcOrd="2" destOrd="0" presId="urn:microsoft.com/office/officeart/2005/8/layout/orgChart1"/>
    <dgm:cxn modelId="{B120FB09-E94E-4B5B-B24E-9B6BB40B4958}" type="presParOf" srcId="{56A15805-225D-4EC8-A5AE-F45045F4A62F}" destId="{610ECF95-70E3-4B9F-8477-6BDB3967EF53}" srcOrd="8" destOrd="0" presId="urn:microsoft.com/office/officeart/2005/8/layout/orgChart1"/>
    <dgm:cxn modelId="{29F9F464-0E4C-458D-BCF9-95D41B5E0836}" type="presParOf" srcId="{56A15805-225D-4EC8-A5AE-F45045F4A62F}" destId="{CB923E11-7994-4900-B1A6-08A9A342B481}" srcOrd="9" destOrd="0" presId="urn:microsoft.com/office/officeart/2005/8/layout/orgChart1"/>
    <dgm:cxn modelId="{1A1CFF6F-1F43-41E8-AF6B-BF9F13233534}" type="presParOf" srcId="{CB923E11-7994-4900-B1A6-08A9A342B481}" destId="{7961C55D-6221-40F0-884D-05FD971AE4AC}" srcOrd="0" destOrd="0" presId="urn:microsoft.com/office/officeart/2005/8/layout/orgChart1"/>
    <dgm:cxn modelId="{737777ED-79E2-46F8-B148-F7258941F392}" type="presParOf" srcId="{7961C55D-6221-40F0-884D-05FD971AE4AC}" destId="{188F14F7-D4F8-4A68-A154-70BA71E8A0F2}" srcOrd="0" destOrd="0" presId="urn:microsoft.com/office/officeart/2005/8/layout/orgChart1"/>
    <dgm:cxn modelId="{BFD90279-8EC7-4A57-BC7C-DE50569715C7}" type="presParOf" srcId="{7961C55D-6221-40F0-884D-05FD971AE4AC}" destId="{C9104472-BBE6-48B6-A9F5-FFCA5D8EDB0A}" srcOrd="1" destOrd="0" presId="urn:microsoft.com/office/officeart/2005/8/layout/orgChart1"/>
    <dgm:cxn modelId="{6E759862-7673-4966-8F41-B03A5562845F}" type="presParOf" srcId="{CB923E11-7994-4900-B1A6-08A9A342B481}" destId="{06F40325-0CF1-483F-94CF-74D6E743398E}" srcOrd="1" destOrd="0" presId="urn:microsoft.com/office/officeart/2005/8/layout/orgChart1"/>
    <dgm:cxn modelId="{AD10F3D6-34F9-4E25-9C5E-C2C495CF033D}" type="presParOf" srcId="{06F40325-0CF1-483F-94CF-74D6E743398E}" destId="{3077D37D-4EB8-4C0B-B797-9F722590AD55}" srcOrd="0" destOrd="0" presId="urn:microsoft.com/office/officeart/2005/8/layout/orgChart1"/>
    <dgm:cxn modelId="{A171AA43-B9C6-4AAF-BC49-9C700859FC7B}" type="presParOf" srcId="{06F40325-0CF1-483F-94CF-74D6E743398E}" destId="{FF1C9183-43DE-4F29-A70D-168E32B9BF01}" srcOrd="1" destOrd="0" presId="urn:microsoft.com/office/officeart/2005/8/layout/orgChart1"/>
    <dgm:cxn modelId="{49649F09-3A6C-48FF-A543-4DD0562A25D4}" type="presParOf" srcId="{FF1C9183-43DE-4F29-A70D-168E32B9BF01}" destId="{F135072A-4018-4E6B-9894-81EAFBC23CF6}" srcOrd="0" destOrd="0" presId="urn:microsoft.com/office/officeart/2005/8/layout/orgChart1"/>
    <dgm:cxn modelId="{D330256D-FAA8-4A3C-91C6-3A3120321B80}" type="presParOf" srcId="{F135072A-4018-4E6B-9894-81EAFBC23CF6}" destId="{408582E3-250E-4FCC-90D1-45C80620AC27}" srcOrd="0" destOrd="0" presId="urn:microsoft.com/office/officeart/2005/8/layout/orgChart1"/>
    <dgm:cxn modelId="{679FF898-6511-4FDD-A642-F36F11290100}" type="presParOf" srcId="{F135072A-4018-4E6B-9894-81EAFBC23CF6}" destId="{78259CF7-3100-4AF1-9C57-A85AD7DD91CE}" srcOrd="1" destOrd="0" presId="urn:microsoft.com/office/officeart/2005/8/layout/orgChart1"/>
    <dgm:cxn modelId="{7ABC5769-3671-45FC-BA38-27660C1B2AB3}" type="presParOf" srcId="{FF1C9183-43DE-4F29-A70D-168E32B9BF01}" destId="{423D7C36-3510-4810-8B7A-05E8017734F7}" srcOrd="1" destOrd="0" presId="urn:microsoft.com/office/officeart/2005/8/layout/orgChart1"/>
    <dgm:cxn modelId="{839DD2EC-0175-4504-8574-FEA72CC03079}" type="presParOf" srcId="{FF1C9183-43DE-4F29-A70D-168E32B9BF01}" destId="{53004762-3190-4FB5-ACE4-D37A1AE82E8F}" srcOrd="2" destOrd="0" presId="urn:microsoft.com/office/officeart/2005/8/layout/orgChart1"/>
    <dgm:cxn modelId="{0091CC02-06A1-4AB9-850F-43F715945778}" type="presParOf" srcId="{06F40325-0CF1-483F-94CF-74D6E743398E}" destId="{8B4DAF26-7A7C-4DF5-87B4-4C54B9EF022E}" srcOrd="2" destOrd="0" presId="urn:microsoft.com/office/officeart/2005/8/layout/orgChart1"/>
    <dgm:cxn modelId="{00DC3EBB-39B0-4895-B6AD-94527A30F8BA}" type="presParOf" srcId="{06F40325-0CF1-483F-94CF-74D6E743398E}" destId="{A901414E-5D53-4293-9453-5B67FA15D515}" srcOrd="3" destOrd="0" presId="urn:microsoft.com/office/officeart/2005/8/layout/orgChart1"/>
    <dgm:cxn modelId="{068E5DE0-ABCD-4EF2-B85E-0293C202DD87}" type="presParOf" srcId="{A901414E-5D53-4293-9453-5B67FA15D515}" destId="{BDF7E1DE-F471-4ED0-8838-35FFFBED65AA}" srcOrd="0" destOrd="0" presId="urn:microsoft.com/office/officeart/2005/8/layout/orgChart1"/>
    <dgm:cxn modelId="{E8FD6EB3-D6C8-44B2-8F80-EF201AD688F5}" type="presParOf" srcId="{BDF7E1DE-F471-4ED0-8838-35FFFBED65AA}" destId="{2488DFBD-6604-451F-B602-F8B7650285E6}" srcOrd="0" destOrd="0" presId="urn:microsoft.com/office/officeart/2005/8/layout/orgChart1"/>
    <dgm:cxn modelId="{CFEAEA4D-F2D0-4B3C-9642-5FC674345C1E}" type="presParOf" srcId="{BDF7E1DE-F471-4ED0-8838-35FFFBED65AA}" destId="{52B2A8B7-58A4-4CCB-A4FE-4001FE622ADD}" srcOrd="1" destOrd="0" presId="urn:microsoft.com/office/officeart/2005/8/layout/orgChart1"/>
    <dgm:cxn modelId="{C4BA35D4-C223-4171-9CF7-D791E6581BA5}" type="presParOf" srcId="{A901414E-5D53-4293-9453-5B67FA15D515}" destId="{1F3E51D5-3501-4567-AFA2-DE1A6F11EFF0}" srcOrd="1" destOrd="0" presId="urn:microsoft.com/office/officeart/2005/8/layout/orgChart1"/>
    <dgm:cxn modelId="{5B59F763-F954-4939-A366-B123AE3A2D1B}" type="presParOf" srcId="{A901414E-5D53-4293-9453-5B67FA15D515}" destId="{412FD4C3-0290-4C7D-8D11-BD2AB460FD1C}" srcOrd="2" destOrd="0" presId="urn:microsoft.com/office/officeart/2005/8/layout/orgChart1"/>
    <dgm:cxn modelId="{9C1D64E6-7B3A-497E-97DA-6D111D59822C}" type="presParOf" srcId="{06F40325-0CF1-483F-94CF-74D6E743398E}" destId="{54C8D142-AAB4-484F-87E8-838A21E02C2C}" srcOrd="4" destOrd="0" presId="urn:microsoft.com/office/officeart/2005/8/layout/orgChart1"/>
    <dgm:cxn modelId="{3162AADC-9FB8-486A-B5C5-4CD4F6AE820B}" type="presParOf" srcId="{06F40325-0CF1-483F-94CF-74D6E743398E}" destId="{9FF566F5-66E9-486A-A6E8-E944BF417902}" srcOrd="5" destOrd="0" presId="urn:microsoft.com/office/officeart/2005/8/layout/orgChart1"/>
    <dgm:cxn modelId="{4FA2F373-A695-4359-AB4D-700EA6DFFEAD}" type="presParOf" srcId="{9FF566F5-66E9-486A-A6E8-E944BF417902}" destId="{F3DFB000-53C2-4F7C-9E9C-264D232FD557}" srcOrd="0" destOrd="0" presId="urn:microsoft.com/office/officeart/2005/8/layout/orgChart1"/>
    <dgm:cxn modelId="{3457B039-2FB5-499A-96A1-8A6D2B7A1CC9}" type="presParOf" srcId="{F3DFB000-53C2-4F7C-9E9C-264D232FD557}" destId="{8DA425B9-2460-4D99-93DE-FF0C56C691C3}" srcOrd="0" destOrd="0" presId="urn:microsoft.com/office/officeart/2005/8/layout/orgChart1"/>
    <dgm:cxn modelId="{604C5211-68F6-479F-AE6F-D6F1736A5027}" type="presParOf" srcId="{F3DFB000-53C2-4F7C-9E9C-264D232FD557}" destId="{85BCB682-AC53-4432-BAD1-BB7035DA926A}" srcOrd="1" destOrd="0" presId="urn:microsoft.com/office/officeart/2005/8/layout/orgChart1"/>
    <dgm:cxn modelId="{B1880E59-1101-49F7-9DD6-4F948E969D13}" type="presParOf" srcId="{9FF566F5-66E9-486A-A6E8-E944BF417902}" destId="{E2BFCEE8-DE37-4288-9CB1-F85943ED37C5}" srcOrd="1" destOrd="0" presId="urn:microsoft.com/office/officeart/2005/8/layout/orgChart1"/>
    <dgm:cxn modelId="{D707FAC0-746B-4CCC-BAC0-1A90EE2D7C16}" type="presParOf" srcId="{9FF566F5-66E9-486A-A6E8-E944BF417902}" destId="{47750F66-49BD-42A9-A73C-D1D06E21B422}" srcOrd="2" destOrd="0" presId="urn:microsoft.com/office/officeart/2005/8/layout/orgChart1"/>
    <dgm:cxn modelId="{933E8D83-7D87-4F1E-8A19-81716B4C02EB}" type="presParOf" srcId="{06F40325-0CF1-483F-94CF-74D6E743398E}" destId="{54A19B40-EBA7-4B71-9ACB-A070F6DF4BF6}" srcOrd="6" destOrd="0" presId="urn:microsoft.com/office/officeart/2005/8/layout/orgChart1"/>
    <dgm:cxn modelId="{D7511E86-A32F-485E-A499-605DE484BA8F}" type="presParOf" srcId="{06F40325-0CF1-483F-94CF-74D6E743398E}" destId="{562335DA-965E-4729-9F4C-792D33C99F2E}" srcOrd="7" destOrd="0" presId="urn:microsoft.com/office/officeart/2005/8/layout/orgChart1"/>
    <dgm:cxn modelId="{B734F935-1AA6-450C-8D8B-3223F2C8F505}" type="presParOf" srcId="{562335DA-965E-4729-9F4C-792D33C99F2E}" destId="{5A6EBCC9-3D73-4656-839E-7015FB733DEE}" srcOrd="0" destOrd="0" presId="urn:microsoft.com/office/officeart/2005/8/layout/orgChart1"/>
    <dgm:cxn modelId="{8B1277EE-C7AE-4A99-A247-CD4CC8BA6117}" type="presParOf" srcId="{5A6EBCC9-3D73-4656-839E-7015FB733DEE}" destId="{03024F80-F409-45A5-9F31-8ED608392264}" srcOrd="0" destOrd="0" presId="urn:microsoft.com/office/officeart/2005/8/layout/orgChart1"/>
    <dgm:cxn modelId="{72185845-7719-4499-905C-D347E7342549}" type="presParOf" srcId="{5A6EBCC9-3D73-4656-839E-7015FB733DEE}" destId="{5D29008C-76FC-470B-93C7-3BB080D9E405}" srcOrd="1" destOrd="0" presId="urn:microsoft.com/office/officeart/2005/8/layout/orgChart1"/>
    <dgm:cxn modelId="{FAEDA2CF-95E4-4AF2-9DCF-5885F9E1710D}" type="presParOf" srcId="{562335DA-965E-4729-9F4C-792D33C99F2E}" destId="{1BB35C28-E0BE-4E90-A8E1-A2B0329DF926}" srcOrd="1" destOrd="0" presId="urn:microsoft.com/office/officeart/2005/8/layout/orgChart1"/>
    <dgm:cxn modelId="{7ECEB18B-8DDE-41F2-945D-4048B840CCE7}" type="presParOf" srcId="{562335DA-965E-4729-9F4C-792D33C99F2E}" destId="{4FE4CA48-5FED-4A4F-A899-93E2CFEBAB26}" srcOrd="2" destOrd="0" presId="urn:microsoft.com/office/officeart/2005/8/layout/orgChart1"/>
    <dgm:cxn modelId="{BBD907B7-4F4D-47B1-9A62-85BE0B23D510}" type="presParOf" srcId="{CB923E11-7994-4900-B1A6-08A9A342B481}" destId="{F1584024-90D0-491C-9D43-A15A5E70AF68}" srcOrd="2" destOrd="0" presId="urn:microsoft.com/office/officeart/2005/8/layout/orgChart1"/>
    <dgm:cxn modelId="{54582A47-C2B6-47A8-BF02-203C5396A798}" type="presParOf" srcId="{B204A5A2-96D8-4761-8937-1D81581FB782}" destId="{A0DC615F-7237-4E58-A8FF-41A87A1B6084}" srcOrd="2" destOrd="0" presId="urn:microsoft.com/office/officeart/2005/8/layout/orgChart1"/>
  </dgm:cxnLst>
  <dgm:bg>
    <a:effectLst/>
  </dgm:bg>
  <dgm:whole>
    <a:effectLst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19B40-EBA7-4B71-9ACB-A070F6DF4BF6}">
      <dsp:nvSpPr>
        <dsp:cNvPr id="0" name=""/>
        <dsp:cNvSpPr/>
      </dsp:nvSpPr>
      <dsp:spPr>
        <a:xfrm>
          <a:off x="6859728" y="1969074"/>
          <a:ext cx="91440" cy="30274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27492"/>
              </a:lnTo>
              <a:lnTo>
                <a:pt x="83959" y="3027492"/>
              </a:lnTo>
            </a:path>
          </a:pathLst>
        </a:custGeom>
        <a:noFill/>
        <a:ln w="254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8D142-AAB4-484F-87E8-838A21E02C2C}">
      <dsp:nvSpPr>
        <dsp:cNvPr id="0" name=""/>
        <dsp:cNvSpPr/>
      </dsp:nvSpPr>
      <dsp:spPr>
        <a:xfrm>
          <a:off x="6859728" y="1969074"/>
          <a:ext cx="91440" cy="21727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72780"/>
              </a:lnTo>
              <a:lnTo>
                <a:pt x="83959" y="2172780"/>
              </a:lnTo>
            </a:path>
          </a:pathLst>
        </a:custGeom>
        <a:noFill/>
        <a:ln w="254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4DAF26-7A7C-4DF5-87B4-4C54B9EF022E}">
      <dsp:nvSpPr>
        <dsp:cNvPr id="0" name=""/>
        <dsp:cNvSpPr/>
      </dsp:nvSpPr>
      <dsp:spPr>
        <a:xfrm>
          <a:off x="6859728" y="1969074"/>
          <a:ext cx="91440" cy="1318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18076"/>
              </a:lnTo>
              <a:lnTo>
                <a:pt x="83959" y="1318076"/>
              </a:lnTo>
            </a:path>
          </a:pathLst>
        </a:custGeom>
        <a:noFill/>
        <a:ln w="254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77D37D-4EB8-4C0B-B797-9F722590AD55}">
      <dsp:nvSpPr>
        <dsp:cNvPr id="0" name=""/>
        <dsp:cNvSpPr/>
      </dsp:nvSpPr>
      <dsp:spPr>
        <a:xfrm>
          <a:off x="6859728" y="1969074"/>
          <a:ext cx="91440" cy="4633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3364"/>
              </a:lnTo>
              <a:lnTo>
                <a:pt x="83959" y="463364"/>
              </a:lnTo>
            </a:path>
          </a:pathLst>
        </a:custGeom>
        <a:noFill/>
        <a:ln w="254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0ECF95-70E3-4B9F-8477-6BDB3967EF53}">
      <dsp:nvSpPr>
        <dsp:cNvPr id="0" name=""/>
        <dsp:cNvSpPr/>
      </dsp:nvSpPr>
      <dsp:spPr>
        <a:xfrm>
          <a:off x="4105202" y="689113"/>
          <a:ext cx="3359485" cy="519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314"/>
              </a:lnTo>
              <a:lnTo>
                <a:pt x="3359485" y="375314"/>
              </a:lnTo>
              <a:lnTo>
                <a:pt x="3359485" y="519434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1A9DF5-1311-4CB4-A07B-6BA7434DDF42}">
      <dsp:nvSpPr>
        <dsp:cNvPr id="0" name=""/>
        <dsp:cNvSpPr/>
      </dsp:nvSpPr>
      <dsp:spPr>
        <a:xfrm>
          <a:off x="5033349" y="2024807"/>
          <a:ext cx="91440" cy="23651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65166"/>
              </a:lnTo>
              <a:lnTo>
                <a:pt x="76973" y="2365166"/>
              </a:lnTo>
            </a:path>
          </a:pathLst>
        </a:custGeom>
        <a:noFill/>
        <a:ln w="254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910C7-F499-4216-B3C7-32AC6A6BE62C}">
      <dsp:nvSpPr>
        <dsp:cNvPr id="0" name=""/>
        <dsp:cNvSpPr/>
      </dsp:nvSpPr>
      <dsp:spPr>
        <a:xfrm>
          <a:off x="5033349" y="2024807"/>
          <a:ext cx="91440" cy="1490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90594"/>
              </a:lnTo>
              <a:lnTo>
                <a:pt x="76973" y="1490594"/>
              </a:lnTo>
            </a:path>
          </a:pathLst>
        </a:custGeom>
        <a:noFill/>
        <a:ln w="254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74144D-11D5-4742-B4FE-73E6314B17F1}">
      <dsp:nvSpPr>
        <dsp:cNvPr id="0" name=""/>
        <dsp:cNvSpPr/>
      </dsp:nvSpPr>
      <dsp:spPr>
        <a:xfrm>
          <a:off x="5033349" y="2024807"/>
          <a:ext cx="91440" cy="5202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0237"/>
              </a:lnTo>
              <a:lnTo>
                <a:pt x="76973" y="520237"/>
              </a:lnTo>
            </a:path>
          </a:pathLst>
        </a:custGeom>
        <a:noFill/>
        <a:ln w="254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D27174-CECF-4664-A7F7-27AC57764F13}">
      <dsp:nvSpPr>
        <dsp:cNvPr id="0" name=""/>
        <dsp:cNvSpPr/>
      </dsp:nvSpPr>
      <dsp:spPr>
        <a:xfrm>
          <a:off x="4105202" y="689113"/>
          <a:ext cx="1522894" cy="649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5290"/>
              </a:lnTo>
              <a:lnTo>
                <a:pt x="1522894" y="505290"/>
              </a:lnTo>
              <a:lnTo>
                <a:pt x="1522894" y="649409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ADFB9A-D7B5-4149-8159-2FEB9D507DA7}">
      <dsp:nvSpPr>
        <dsp:cNvPr id="0" name=""/>
        <dsp:cNvSpPr/>
      </dsp:nvSpPr>
      <dsp:spPr>
        <a:xfrm>
          <a:off x="4028355" y="689113"/>
          <a:ext cx="91440" cy="649409"/>
        </a:xfrm>
        <a:custGeom>
          <a:avLst/>
          <a:gdLst/>
          <a:ahLst/>
          <a:cxnLst/>
          <a:rect l="0" t="0" r="0" b="0"/>
          <a:pathLst>
            <a:path>
              <a:moveTo>
                <a:pt x="76846" y="0"/>
              </a:moveTo>
              <a:lnTo>
                <a:pt x="76846" y="505290"/>
              </a:lnTo>
              <a:lnTo>
                <a:pt x="45720" y="505290"/>
              </a:lnTo>
              <a:lnTo>
                <a:pt x="45720" y="649409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7B1ED-7AD0-4D53-9CFA-A96B0DD97343}">
      <dsp:nvSpPr>
        <dsp:cNvPr id="0" name=""/>
        <dsp:cNvSpPr/>
      </dsp:nvSpPr>
      <dsp:spPr>
        <a:xfrm>
          <a:off x="2003023" y="2024807"/>
          <a:ext cx="91440" cy="1417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7710"/>
              </a:lnTo>
              <a:lnTo>
                <a:pt x="46296" y="1417710"/>
              </a:lnTo>
            </a:path>
          </a:pathLst>
        </a:custGeom>
        <a:noFill/>
        <a:ln w="254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B4D937-6FF1-4393-B7D6-60668E6745B1}">
      <dsp:nvSpPr>
        <dsp:cNvPr id="0" name=""/>
        <dsp:cNvSpPr/>
      </dsp:nvSpPr>
      <dsp:spPr>
        <a:xfrm>
          <a:off x="2003023" y="2024807"/>
          <a:ext cx="91440" cy="447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353"/>
              </a:lnTo>
              <a:lnTo>
                <a:pt x="46296" y="447353"/>
              </a:lnTo>
            </a:path>
          </a:pathLst>
        </a:custGeom>
        <a:noFill/>
        <a:ln w="254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12E01-3BF1-47EE-AEFA-3228688B65E6}">
      <dsp:nvSpPr>
        <dsp:cNvPr id="0" name=""/>
        <dsp:cNvSpPr/>
      </dsp:nvSpPr>
      <dsp:spPr>
        <a:xfrm>
          <a:off x="2597770" y="689113"/>
          <a:ext cx="1507432" cy="649409"/>
        </a:xfrm>
        <a:custGeom>
          <a:avLst/>
          <a:gdLst/>
          <a:ahLst/>
          <a:cxnLst/>
          <a:rect l="0" t="0" r="0" b="0"/>
          <a:pathLst>
            <a:path>
              <a:moveTo>
                <a:pt x="1507432" y="0"/>
              </a:moveTo>
              <a:lnTo>
                <a:pt x="1507432" y="505290"/>
              </a:lnTo>
              <a:lnTo>
                <a:pt x="0" y="505290"/>
              </a:lnTo>
              <a:lnTo>
                <a:pt x="0" y="649409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A75CA-472B-431F-9595-4DD78C3907C7}">
      <dsp:nvSpPr>
        <dsp:cNvPr id="0" name=""/>
        <dsp:cNvSpPr/>
      </dsp:nvSpPr>
      <dsp:spPr>
        <a:xfrm>
          <a:off x="326216" y="2010148"/>
          <a:ext cx="91440" cy="24972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7262"/>
              </a:lnTo>
              <a:lnTo>
                <a:pt x="96679" y="2497262"/>
              </a:lnTo>
            </a:path>
          </a:pathLst>
        </a:custGeom>
        <a:noFill/>
        <a:ln w="254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85CBA9-6CAF-4140-8472-D640C5A01173}">
      <dsp:nvSpPr>
        <dsp:cNvPr id="0" name=""/>
        <dsp:cNvSpPr/>
      </dsp:nvSpPr>
      <dsp:spPr>
        <a:xfrm>
          <a:off x="326216" y="2010148"/>
          <a:ext cx="91440" cy="15713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71349"/>
              </a:lnTo>
              <a:lnTo>
                <a:pt x="96679" y="1571349"/>
              </a:lnTo>
            </a:path>
          </a:pathLst>
        </a:custGeom>
        <a:noFill/>
        <a:ln w="254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4D30C2-BF0C-493F-90C3-4F898C0E23E5}">
      <dsp:nvSpPr>
        <dsp:cNvPr id="0" name=""/>
        <dsp:cNvSpPr/>
      </dsp:nvSpPr>
      <dsp:spPr>
        <a:xfrm>
          <a:off x="326216" y="2010148"/>
          <a:ext cx="91440" cy="6454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5436"/>
              </a:lnTo>
              <a:lnTo>
                <a:pt x="96679" y="645436"/>
              </a:lnTo>
            </a:path>
          </a:pathLst>
        </a:custGeom>
        <a:noFill/>
        <a:ln w="254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FD2B2-57B0-41EE-BD4E-9AE1413F0ADB}">
      <dsp:nvSpPr>
        <dsp:cNvPr id="0" name=""/>
        <dsp:cNvSpPr/>
      </dsp:nvSpPr>
      <dsp:spPr>
        <a:xfrm>
          <a:off x="887242" y="689113"/>
          <a:ext cx="3217959" cy="643981"/>
        </a:xfrm>
        <a:custGeom>
          <a:avLst/>
          <a:gdLst/>
          <a:ahLst/>
          <a:cxnLst/>
          <a:rect l="0" t="0" r="0" b="0"/>
          <a:pathLst>
            <a:path>
              <a:moveTo>
                <a:pt x="3217959" y="0"/>
              </a:moveTo>
              <a:lnTo>
                <a:pt x="3217959" y="499861"/>
              </a:lnTo>
              <a:lnTo>
                <a:pt x="0" y="499861"/>
              </a:lnTo>
              <a:lnTo>
                <a:pt x="0" y="643981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2A160-58FF-43B3-812E-44DE8A6560B2}">
      <dsp:nvSpPr>
        <dsp:cNvPr id="0" name=""/>
        <dsp:cNvSpPr/>
      </dsp:nvSpPr>
      <dsp:spPr>
        <a:xfrm>
          <a:off x="3418918" y="2830"/>
          <a:ext cx="1372567" cy="686283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+mn-lt"/>
            </a:rPr>
            <a:t>Chief</a:t>
          </a:r>
        </a:p>
      </dsp:txBody>
      <dsp:txXfrm>
        <a:off x="3418918" y="2830"/>
        <a:ext cx="1372567" cy="686283"/>
      </dsp:txXfrm>
    </dsp:sp>
    <dsp:sp modelId="{62F81DAC-AB65-4289-B563-9EAD4DDF74C5}">
      <dsp:nvSpPr>
        <dsp:cNvPr id="0" name=""/>
        <dsp:cNvSpPr/>
      </dsp:nvSpPr>
      <dsp:spPr>
        <a:xfrm>
          <a:off x="243110" y="1333094"/>
          <a:ext cx="1288264" cy="677053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+mn-lt"/>
            </a:rPr>
            <a:t>Prevention</a:t>
          </a:r>
        </a:p>
      </dsp:txBody>
      <dsp:txXfrm>
        <a:off x="243110" y="1333094"/>
        <a:ext cx="1288264" cy="677053"/>
      </dsp:txXfrm>
    </dsp:sp>
    <dsp:sp modelId="{0F7A8903-AF2A-4AC0-99C4-413196DB5D46}">
      <dsp:nvSpPr>
        <dsp:cNvPr id="0" name=""/>
        <dsp:cNvSpPr/>
      </dsp:nvSpPr>
      <dsp:spPr>
        <a:xfrm>
          <a:off x="422896" y="2312442"/>
          <a:ext cx="1372567" cy="686283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+mn-lt"/>
            </a:rPr>
            <a:t>Field Operations (Miami)</a:t>
          </a:r>
        </a:p>
      </dsp:txBody>
      <dsp:txXfrm>
        <a:off x="422896" y="2312442"/>
        <a:ext cx="1372567" cy="686283"/>
      </dsp:txXfrm>
    </dsp:sp>
    <dsp:sp modelId="{A497D665-87D4-41A0-86F2-AD8C7683DF7A}">
      <dsp:nvSpPr>
        <dsp:cNvPr id="0" name=""/>
        <dsp:cNvSpPr/>
      </dsp:nvSpPr>
      <dsp:spPr>
        <a:xfrm>
          <a:off x="422896" y="3238355"/>
          <a:ext cx="1372567" cy="686283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+mn-lt"/>
            </a:rPr>
            <a:t>Field Operations   (JOT)</a:t>
          </a:r>
        </a:p>
      </dsp:txBody>
      <dsp:txXfrm>
        <a:off x="422896" y="3238355"/>
        <a:ext cx="1372567" cy="686283"/>
      </dsp:txXfrm>
    </dsp:sp>
    <dsp:sp modelId="{48DC1096-ECDF-4B64-9E9F-62E7A975DBF9}">
      <dsp:nvSpPr>
        <dsp:cNvPr id="0" name=""/>
        <dsp:cNvSpPr/>
      </dsp:nvSpPr>
      <dsp:spPr>
        <a:xfrm>
          <a:off x="422896" y="4164268"/>
          <a:ext cx="1372567" cy="686283"/>
        </a:xfrm>
        <a:prstGeom prst="rect">
          <a:avLst/>
        </a:prstGeom>
        <a:solidFill>
          <a:schemeClr val="accent1">
            <a:lumMod val="50000"/>
          </a:schemeClr>
        </a:solidFill>
        <a:ln>
          <a:solidFill>
            <a:schemeClr val="bg1">
              <a:lumMod val="6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+mn-lt"/>
            </a:rPr>
            <a:t>Prevention Strategy</a:t>
          </a:r>
        </a:p>
      </dsp:txBody>
      <dsp:txXfrm>
        <a:off x="422896" y="4164268"/>
        <a:ext cx="1372567" cy="686283"/>
      </dsp:txXfrm>
    </dsp:sp>
    <dsp:sp modelId="{A50ADC2B-93AA-4CC1-9851-D8B0D325FC86}">
      <dsp:nvSpPr>
        <dsp:cNvPr id="0" name=""/>
        <dsp:cNvSpPr/>
      </dsp:nvSpPr>
      <dsp:spPr>
        <a:xfrm>
          <a:off x="1911486" y="1338523"/>
          <a:ext cx="1372567" cy="686283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+mn-lt"/>
            </a:rPr>
            <a:t>Detection</a:t>
          </a:r>
        </a:p>
      </dsp:txBody>
      <dsp:txXfrm>
        <a:off x="1911486" y="1338523"/>
        <a:ext cx="1372567" cy="686283"/>
      </dsp:txXfrm>
    </dsp:sp>
    <dsp:sp modelId="{8A625B39-1DD5-426B-8020-EB193A53C61F}">
      <dsp:nvSpPr>
        <dsp:cNvPr id="0" name=""/>
        <dsp:cNvSpPr/>
      </dsp:nvSpPr>
      <dsp:spPr>
        <a:xfrm>
          <a:off x="2049319" y="2129019"/>
          <a:ext cx="1372567" cy="686283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+mn-lt"/>
            </a:rPr>
            <a:t>Intake</a:t>
          </a:r>
        </a:p>
      </dsp:txBody>
      <dsp:txXfrm>
        <a:off x="2049319" y="2129019"/>
        <a:ext cx="1372567" cy="686283"/>
      </dsp:txXfrm>
    </dsp:sp>
    <dsp:sp modelId="{978A8EC0-A6B1-455B-A30A-0CE6E8CBDE4E}">
      <dsp:nvSpPr>
        <dsp:cNvPr id="0" name=""/>
        <dsp:cNvSpPr/>
      </dsp:nvSpPr>
      <dsp:spPr>
        <a:xfrm>
          <a:off x="2049319" y="3099376"/>
          <a:ext cx="1372567" cy="686283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+mn-lt"/>
            </a:rPr>
            <a:t>Data Analytics</a:t>
          </a:r>
        </a:p>
      </dsp:txBody>
      <dsp:txXfrm>
        <a:off x="2049319" y="3099376"/>
        <a:ext cx="1372567" cy="686283"/>
      </dsp:txXfrm>
    </dsp:sp>
    <dsp:sp modelId="{11D07307-32B0-4F6D-95B8-122808B21BE9}">
      <dsp:nvSpPr>
        <dsp:cNvPr id="0" name=""/>
        <dsp:cNvSpPr/>
      </dsp:nvSpPr>
      <dsp:spPr>
        <a:xfrm>
          <a:off x="3387792" y="1338523"/>
          <a:ext cx="1372567" cy="686283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+mn-lt"/>
            </a:rPr>
            <a:t>Operational Support</a:t>
          </a:r>
        </a:p>
      </dsp:txBody>
      <dsp:txXfrm>
        <a:off x="3387792" y="1338523"/>
        <a:ext cx="1372567" cy="686283"/>
      </dsp:txXfrm>
    </dsp:sp>
    <dsp:sp modelId="{228E7F33-4CBF-4ABF-9233-63100CAF1FCE}">
      <dsp:nvSpPr>
        <dsp:cNvPr id="0" name=""/>
        <dsp:cNvSpPr/>
      </dsp:nvSpPr>
      <dsp:spPr>
        <a:xfrm>
          <a:off x="4941812" y="1338523"/>
          <a:ext cx="1372567" cy="686283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+mn-lt"/>
            </a:rPr>
            <a:t>Managed Care </a:t>
          </a:r>
          <a:r>
            <a:rPr lang="en-US" sz="1200" b="1" kern="1200" dirty="0">
              <a:latin typeface="+mn-lt"/>
            </a:rPr>
            <a:t>Oversight</a:t>
          </a:r>
          <a:r>
            <a:rPr lang="en-US" sz="1400" b="1" kern="1200" dirty="0">
              <a:latin typeface="+mn-lt"/>
            </a:rPr>
            <a:t> &amp; Compliance</a:t>
          </a:r>
        </a:p>
      </dsp:txBody>
      <dsp:txXfrm>
        <a:off x="4941812" y="1338523"/>
        <a:ext cx="1372567" cy="686283"/>
      </dsp:txXfrm>
    </dsp:sp>
    <dsp:sp modelId="{B010DEB3-0F14-4D38-8BFB-9FFC3F4C3C05}">
      <dsp:nvSpPr>
        <dsp:cNvPr id="0" name=""/>
        <dsp:cNvSpPr/>
      </dsp:nvSpPr>
      <dsp:spPr>
        <a:xfrm>
          <a:off x="5110322" y="2201902"/>
          <a:ext cx="1372567" cy="686283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+mn-lt"/>
            </a:rPr>
            <a:t>Anti-Fraud &amp; Compliance Plan</a:t>
          </a:r>
        </a:p>
      </dsp:txBody>
      <dsp:txXfrm>
        <a:off x="5110322" y="2201902"/>
        <a:ext cx="1372567" cy="686283"/>
      </dsp:txXfrm>
    </dsp:sp>
    <dsp:sp modelId="{927990A6-A20F-417D-BAEF-1309B015828B}">
      <dsp:nvSpPr>
        <dsp:cNvPr id="0" name=""/>
        <dsp:cNvSpPr/>
      </dsp:nvSpPr>
      <dsp:spPr>
        <a:xfrm>
          <a:off x="5110322" y="3172259"/>
          <a:ext cx="1372567" cy="686283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+mn-lt"/>
            </a:rPr>
            <a:t>Reporting Compliance</a:t>
          </a:r>
        </a:p>
      </dsp:txBody>
      <dsp:txXfrm>
        <a:off x="5110322" y="3172259"/>
        <a:ext cx="1372567" cy="686283"/>
      </dsp:txXfrm>
    </dsp:sp>
    <dsp:sp modelId="{D2A4E5DE-58B5-488A-AEDA-588260C82FDC}">
      <dsp:nvSpPr>
        <dsp:cNvPr id="0" name=""/>
        <dsp:cNvSpPr/>
      </dsp:nvSpPr>
      <dsp:spPr>
        <a:xfrm>
          <a:off x="5110322" y="4046831"/>
          <a:ext cx="1372567" cy="686283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+mn-lt"/>
            </a:rPr>
            <a:t>Investigations</a:t>
          </a:r>
        </a:p>
      </dsp:txBody>
      <dsp:txXfrm>
        <a:off x="5110322" y="4046831"/>
        <a:ext cx="1372567" cy="686283"/>
      </dsp:txXfrm>
    </dsp:sp>
    <dsp:sp modelId="{188F14F7-D4F8-4A68-A154-70BA71E8A0F2}">
      <dsp:nvSpPr>
        <dsp:cNvPr id="0" name=""/>
        <dsp:cNvSpPr/>
      </dsp:nvSpPr>
      <dsp:spPr>
        <a:xfrm>
          <a:off x="6765639" y="1208548"/>
          <a:ext cx="1398096" cy="760525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+mn-lt"/>
            </a:rPr>
            <a:t>Overpayment Recoupment</a:t>
          </a:r>
        </a:p>
      </dsp:txBody>
      <dsp:txXfrm>
        <a:off x="6765639" y="1208548"/>
        <a:ext cx="1398096" cy="760525"/>
      </dsp:txXfrm>
    </dsp:sp>
    <dsp:sp modelId="{408582E3-250E-4FCC-90D1-45C80620AC27}">
      <dsp:nvSpPr>
        <dsp:cNvPr id="0" name=""/>
        <dsp:cNvSpPr/>
      </dsp:nvSpPr>
      <dsp:spPr>
        <a:xfrm>
          <a:off x="6943688" y="2089297"/>
          <a:ext cx="1372567" cy="686283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+mn-lt"/>
            </a:rPr>
            <a:t>Institutional</a:t>
          </a:r>
        </a:p>
      </dsp:txBody>
      <dsp:txXfrm>
        <a:off x="6943688" y="2089297"/>
        <a:ext cx="1372567" cy="686283"/>
      </dsp:txXfrm>
    </dsp:sp>
    <dsp:sp modelId="{2488DFBD-6604-451F-B602-F8B7650285E6}">
      <dsp:nvSpPr>
        <dsp:cNvPr id="0" name=""/>
        <dsp:cNvSpPr/>
      </dsp:nvSpPr>
      <dsp:spPr>
        <a:xfrm>
          <a:off x="6943688" y="2944008"/>
          <a:ext cx="1372567" cy="686283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+mn-lt"/>
            </a:rPr>
            <a:t>Practitioners</a:t>
          </a:r>
        </a:p>
      </dsp:txBody>
      <dsp:txXfrm>
        <a:off x="6943688" y="2944008"/>
        <a:ext cx="1372567" cy="686283"/>
      </dsp:txXfrm>
    </dsp:sp>
    <dsp:sp modelId="{8DA425B9-2460-4D99-93DE-FF0C56C691C3}">
      <dsp:nvSpPr>
        <dsp:cNvPr id="0" name=""/>
        <dsp:cNvSpPr/>
      </dsp:nvSpPr>
      <dsp:spPr>
        <a:xfrm>
          <a:off x="6943688" y="3798712"/>
          <a:ext cx="1372567" cy="686283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+mn-lt"/>
            </a:rPr>
            <a:t>Rx and DME</a:t>
          </a:r>
        </a:p>
      </dsp:txBody>
      <dsp:txXfrm>
        <a:off x="6943688" y="3798712"/>
        <a:ext cx="1372567" cy="686283"/>
      </dsp:txXfrm>
    </dsp:sp>
    <dsp:sp modelId="{03024F80-F409-45A5-9F31-8ED608392264}">
      <dsp:nvSpPr>
        <dsp:cNvPr id="0" name=""/>
        <dsp:cNvSpPr/>
      </dsp:nvSpPr>
      <dsp:spPr>
        <a:xfrm>
          <a:off x="6943688" y="4653424"/>
          <a:ext cx="1372567" cy="686283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+mn-lt"/>
            </a:rPr>
            <a:t>Generalized Analysis</a:t>
          </a:r>
        </a:p>
      </dsp:txBody>
      <dsp:txXfrm>
        <a:off x="6943688" y="4653424"/>
        <a:ext cx="1372567" cy="686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823" tIns="46411" rIns="92823" bIns="464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23" tIns="46411" rIns="92823" bIns="46411" rtlCol="0"/>
          <a:lstStyle>
            <a:lvl1pPr algn="r">
              <a:defRPr sz="1200"/>
            </a:lvl1pPr>
          </a:lstStyle>
          <a:p>
            <a:fld id="{B186A4B3-CC3A-4F91-BE00-251F2072146A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2823" tIns="46411" rIns="92823" bIns="464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23" tIns="46411" rIns="92823" bIns="46411" rtlCol="0" anchor="b"/>
          <a:lstStyle>
            <a:lvl1pPr algn="r">
              <a:defRPr sz="1200"/>
            </a:lvl1pPr>
          </a:lstStyle>
          <a:p>
            <a:fld id="{E0D26305-2AB5-4D33-AC2C-ACB0F54827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28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823" tIns="46411" rIns="92823" bIns="464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23" tIns="46411" rIns="92823" bIns="46411" rtlCol="0"/>
          <a:lstStyle>
            <a:lvl1pPr algn="r">
              <a:defRPr sz="1200"/>
            </a:lvl1pPr>
          </a:lstStyle>
          <a:p>
            <a:fld id="{C81A33DF-AFE3-4BDC-A89F-0B35E7E80216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3" tIns="46411" rIns="92823" bIns="464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823" tIns="46411" rIns="92823" bIns="46411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2823" tIns="46411" rIns="92823" bIns="464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23" tIns="46411" rIns="92823" bIns="46411" rtlCol="0" anchor="b"/>
          <a:lstStyle>
            <a:lvl1pPr algn="r">
              <a:defRPr sz="1200"/>
            </a:lvl1pPr>
          </a:lstStyle>
          <a:p>
            <a:fld id="{8698A9B7-3E19-404D-921E-F43BFDF6E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89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8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39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 about PPRs and other payment restrictions -- sanctions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94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Case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55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fld id="{92351276-899D-4574-94CF-FDF2418DF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fld id="{92351276-899D-4574-94CF-FDF2418DF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fld id="{92351276-899D-4574-94CF-FDF2418DFF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1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" y="0"/>
            <a:ext cx="9127098" cy="6858000"/>
          </a:xfrm>
          <a:prstGeom prst="rect">
            <a:avLst/>
          </a:prstGeom>
        </p:spPr>
      </p:pic>
      <p:sp>
        <p:nvSpPr>
          <p:cNvPr id="3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fld id="{92351276-899D-4574-94CF-FDF2418DF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fld id="{92351276-899D-4574-94CF-FDF2418DF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fld id="{92351276-899D-4574-94CF-FDF2418DF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fld id="{92351276-899D-4574-94CF-FDF2418DF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13"/>
          <p:cNvSpPr>
            <a:spLocks noGrp="1"/>
          </p:cNvSpPr>
          <p:nvPr>
            <p:ph type="sldNum" sz="quarter" idx="10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fld id="{92351276-899D-4574-94CF-FDF2418DF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fld id="{92351276-899D-4574-94CF-FDF2418DF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605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fld id="{92351276-899D-4574-94CF-FDF2418DF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fld id="{92351276-899D-4574-94CF-FDF2418DFF1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58" y="1"/>
            <a:ext cx="9151556" cy="68636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80" r:id="rId8"/>
    <p:sldLayoutId id="2147483676" r:id="rId9"/>
    <p:sldLayoutId id="2147483677" r:id="rId10"/>
    <p:sldLayoutId id="2147483678" r:id="rId11"/>
    <p:sldLayoutId id="2147483679" r:id="rId12"/>
    <p:sldLayoutId id="214748368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070C0"/>
          </a:solidFill>
          <a:effectLst/>
          <a:latin typeface="Myriad Pro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3200" kern="1200">
          <a:solidFill>
            <a:schemeClr val="tx1"/>
          </a:solidFill>
          <a:latin typeface="Minion Pro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800" kern="1200">
          <a:solidFill>
            <a:schemeClr val="tx1"/>
          </a:solidFill>
          <a:latin typeface="Minion Pro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Minion Pro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000" kern="1200">
          <a:solidFill>
            <a:schemeClr val="tx1"/>
          </a:solidFill>
          <a:latin typeface="Minion Pro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»"/>
        <a:defRPr sz="2000" kern="1200">
          <a:solidFill>
            <a:schemeClr val="tx1"/>
          </a:solidFill>
          <a:latin typeface="Minion Pro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ahca.myflorida.com/Medicaid/index.shtml" TargetMode="External"/><Relationship Id="rId7" Type="http://schemas.openxmlformats.org/officeDocument/2006/relationships/hyperlink" Target="http://apps.ahca.myflorida.com/dm_web/(S(iugvrc1y5hv1cpimro3cjvrw))/default.aspx" TargetMode="External"/><Relationship Id="rId2" Type="http://schemas.openxmlformats.org/officeDocument/2006/relationships/hyperlink" Target="http://ahca.myflorida.com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ahca.myflorida.com/Executive/Inspector_General/index.shtml" TargetMode="External"/><Relationship Id="rId5" Type="http://schemas.openxmlformats.org/officeDocument/2006/relationships/hyperlink" Target="http://www.floridahealthfinder.gov/index.html" TargetMode="External"/><Relationship Id="rId4" Type="http://schemas.openxmlformats.org/officeDocument/2006/relationships/hyperlink" Target="http://ahca.myflorida.com/medicaid/alerts/alerts.shtml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Tim.Helms@ahca.myflorida.com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305800" cy="3397250"/>
          </a:xfrm>
        </p:spPr>
        <p:txBody>
          <a:bodyPr>
            <a:normAutofit/>
          </a:bodyPr>
          <a:lstStyle/>
          <a:p>
            <a:r>
              <a:rPr lang="en-US" sz="6000" dirty="0"/>
              <a:t>Effective Collaboration in Fraud Prevention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7848600" cy="2362200"/>
          </a:xfrm>
        </p:spPr>
        <p:txBody>
          <a:bodyPr>
            <a:normAutofit/>
          </a:bodyPr>
          <a:lstStyle/>
          <a:p>
            <a:r>
              <a:rPr lang="en-US" b="1" dirty="0"/>
              <a:t>Utilizing Internal and External Partnerships to Combat Fraud and Abuse</a:t>
            </a:r>
          </a:p>
          <a:p>
            <a:endParaRPr lang="en-US" sz="1000" dirty="0"/>
          </a:p>
          <a:p>
            <a:r>
              <a:rPr lang="en-US" dirty="0"/>
              <a:t>Tim Helms, </a:t>
            </a:r>
            <a:r>
              <a:rPr lang="en-US" dirty="0" err="1"/>
              <a:t>MHSc</a:t>
            </a:r>
            <a:r>
              <a:rPr lang="en-US" dirty="0"/>
              <a:t>, LDO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50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73163"/>
          </a:xfrm>
        </p:spPr>
        <p:txBody>
          <a:bodyPr>
            <a:noAutofit/>
          </a:bodyPr>
          <a:lstStyle/>
          <a:p>
            <a:r>
              <a:rPr lang="en-US" dirty="0"/>
              <a:t>Effective External 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/>
              <a:t>CMS State Liaison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CMS MIC/ZPIC/UPIC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MPI/MFCU referral staffing meetings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Florida Inter-Agency Fraud meetings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Managed Care Plan Quarterly Fraud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811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/>
              <a:t>Internal 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Division of Medicaid </a:t>
            </a:r>
          </a:p>
          <a:p>
            <a:pPr lvl="1"/>
            <a:r>
              <a:rPr lang="en-US" dirty="0"/>
              <a:t>Medicaid program operations, policy, quality, etc.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Medicaid Program Integrity </a:t>
            </a:r>
          </a:p>
          <a:p>
            <a:pPr lvl="1"/>
            <a:r>
              <a:rPr lang="en-US" dirty="0"/>
              <a:t>Prevention</a:t>
            </a:r>
          </a:p>
          <a:p>
            <a:pPr lvl="1"/>
            <a:r>
              <a:rPr lang="en-US" dirty="0"/>
              <a:t>Detection</a:t>
            </a:r>
          </a:p>
          <a:p>
            <a:pPr lvl="1"/>
            <a:r>
              <a:rPr lang="en-US" dirty="0"/>
              <a:t>Recovery / Recoupment </a:t>
            </a:r>
          </a:p>
          <a:p>
            <a:pPr marL="457200" lvl="1" indent="0">
              <a:buNone/>
            </a:pPr>
            <a:endParaRPr lang="en-US" sz="1100" dirty="0"/>
          </a:p>
          <a:p>
            <a:r>
              <a:rPr lang="en-US" b="1" dirty="0"/>
              <a:t>Health Quality Assurance </a:t>
            </a:r>
          </a:p>
          <a:p>
            <a:pPr lvl="1"/>
            <a:r>
              <a:rPr lang="en-US" b="1" dirty="0"/>
              <a:t>licensure and regulatory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19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/>
              <a:t>Effective Internal 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Fraud Steering Committee &amp; Subcommittees</a:t>
            </a:r>
          </a:p>
          <a:p>
            <a:pPr lvl="1"/>
            <a:r>
              <a:rPr lang="en-US" dirty="0"/>
              <a:t>Prevention &amp; Provider Enrollment</a:t>
            </a:r>
          </a:p>
          <a:p>
            <a:pPr lvl="1"/>
            <a:r>
              <a:rPr lang="en-US" dirty="0"/>
              <a:t>Detection</a:t>
            </a:r>
          </a:p>
          <a:p>
            <a:pPr lvl="1"/>
            <a:r>
              <a:rPr lang="en-US" dirty="0"/>
              <a:t>Managed Care </a:t>
            </a:r>
          </a:p>
          <a:p>
            <a:r>
              <a:rPr lang="en-US" dirty="0"/>
              <a:t>HQA Weekly Facility Action Meetings</a:t>
            </a:r>
          </a:p>
          <a:p>
            <a:r>
              <a:rPr lang="en-US" dirty="0"/>
              <a:t>Payment Restriction Impact Reviews</a:t>
            </a:r>
          </a:p>
          <a:p>
            <a:pPr lvl="1"/>
            <a:r>
              <a:rPr lang="en-US" dirty="0"/>
              <a:t>Pre-Payment Review (PPR) Notices</a:t>
            </a:r>
          </a:p>
          <a:p>
            <a:pPr lvl="1"/>
            <a:r>
              <a:rPr lang="en-US" dirty="0"/>
              <a:t>Best Interest Determination Process</a:t>
            </a:r>
          </a:p>
          <a:p>
            <a:r>
              <a:rPr lang="en-US" dirty="0"/>
              <a:t>Facility Closure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07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/>
              <a:t>Legal Provisions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599"/>
          </a:xfrm>
        </p:spPr>
        <p:txBody>
          <a:bodyPr>
            <a:normAutofit/>
          </a:bodyPr>
          <a:lstStyle/>
          <a:p>
            <a:r>
              <a:rPr lang="en-US" sz="2800" dirty="0"/>
              <a:t>Federal Anti-Kickback Statute</a:t>
            </a:r>
          </a:p>
          <a:p>
            <a:r>
              <a:rPr lang="en-US" sz="2800" dirty="0"/>
              <a:t>Florida Patient Brokering Statutes</a:t>
            </a:r>
            <a:endParaRPr lang="en-US" sz="1000" dirty="0"/>
          </a:p>
          <a:p>
            <a:r>
              <a:rPr lang="en-US" sz="2800" dirty="0"/>
              <a:t>Federal Physician Self-Referral Prohibition </a:t>
            </a:r>
          </a:p>
          <a:p>
            <a:pPr lvl="1"/>
            <a:r>
              <a:rPr lang="en-US" sz="2400" dirty="0"/>
              <a:t>Stark Law</a:t>
            </a:r>
            <a:endParaRPr lang="en-US" sz="600" dirty="0"/>
          </a:p>
          <a:p>
            <a:r>
              <a:rPr lang="en-US" sz="2800" dirty="0"/>
              <a:t>Florida Patient Self-Referral Act</a:t>
            </a:r>
            <a:endParaRPr lang="en-US" sz="1000" dirty="0"/>
          </a:p>
          <a:p>
            <a:r>
              <a:rPr lang="en-US" sz="2800" dirty="0"/>
              <a:t>Safe harbors and exceptions</a:t>
            </a:r>
            <a:endParaRPr lang="en-US" sz="1000" dirty="0"/>
          </a:p>
          <a:p>
            <a:r>
              <a:rPr lang="en-US" sz="2800" dirty="0"/>
              <a:t>Federal Civil False Claims Act</a:t>
            </a:r>
            <a:endParaRPr lang="en-US" sz="1100" dirty="0"/>
          </a:p>
          <a:p>
            <a:r>
              <a:rPr lang="en-US" sz="2800" dirty="0"/>
              <a:t>Payment restrictions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32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dirty="0"/>
              <a:t>Federal Anti-Kickback Statute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066800"/>
            <a:ext cx="8305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42 U.S.C. § 1320a-7b(b)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Prohibits soliciting, receiving, offering, or paying anything of value to encourage or reward referrals or to generate business from federal health care programs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Penalties may include:</a:t>
            </a:r>
          </a:p>
          <a:p>
            <a:pPr lvl="1"/>
            <a:r>
              <a:rPr lang="en-US" dirty="0"/>
              <a:t>fines up to $25,000 per violation</a:t>
            </a:r>
          </a:p>
          <a:p>
            <a:pPr lvl="1"/>
            <a:r>
              <a:rPr lang="en-US" dirty="0"/>
              <a:t>prison term up to 5 years</a:t>
            </a:r>
          </a:p>
          <a:p>
            <a:pPr lvl="1"/>
            <a:r>
              <a:rPr lang="en-US" dirty="0"/>
              <a:t>federal health care program exclusion</a:t>
            </a:r>
          </a:p>
          <a:p>
            <a:pPr lvl="1"/>
            <a:r>
              <a:rPr lang="en-US" dirty="0"/>
              <a:t>civil monetary penalties up to $50,000 per scheme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881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Florida Patient Brokering Statutes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Section 456.054, F.S. (Kick-backs)</a:t>
            </a:r>
          </a:p>
          <a:p>
            <a:pPr lvl="1"/>
            <a:r>
              <a:rPr lang="en-US" dirty="0"/>
              <a:t>Applies to all Florida health care providers and any provider of health care services</a:t>
            </a:r>
          </a:p>
          <a:p>
            <a:pPr lvl="1"/>
            <a:r>
              <a:rPr lang="en-US" dirty="0"/>
              <a:t>Prohibits offering, paying, soliciting, or receiving a kickback for referring or soliciting patients</a:t>
            </a:r>
          </a:p>
          <a:p>
            <a:pPr lvl="1"/>
            <a:endParaRPr lang="en-US" dirty="0"/>
          </a:p>
          <a:p>
            <a:r>
              <a:rPr lang="en-US" dirty="0"/>
              <a:t>Section 817.505, F.S. (Patient Brokering)</a:t>
            </a:r>
          </a:p>
          <a:p>
            <a:pPr lvl="1"/>
            <a:r>
              <a:rPr lang="en-US" dirty="0"/>
              <a:t>Applies to any person</a:t>
            </a:r>
          </a:p>
          <a:p>
            <a:pPr lvl="1"/>
            <a:r>
              <a:rPr lang="en-US" dirty="0"/>
              <a:t>Prohibits offering, paying, soliciting, or receiving a commission, bonus, rebate, kickback, or bribe, or engaging in any split-fee arrangement to induce or reward referrals, or to aid, abet, advise, or otherwise participate in this prohibited conduct</a:t>
            </a:r>
          </a:p>
        </p:txBody>
      </p:sp>
    </p:spTree>
    <p:extLst>
      <p:ext uri="{BB962C8B-B14F-4D97-AF65-F5344CB8AC3E}">
        <p14:creationId xmlns:p14="http://schemas.microsoft.com/office/powerpoint/2010/main" val="3804681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dirty="0"/>
              <a:t>Stark Law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4953000"/>
          </a:xfrm>
        </p:spPr>
        <p:txBody>
          <a:bodyPr>
            <a:noAutofit/>
          </a:bodyPr>
          <a:lstStyle/>
          <a:p>
            <a:r>
              <a:rPr lang="en-US" sz="2400" dirty="0"/>
              <a:t>42 U.S.C. § 1395nn</a:t>
            </a:r>
            <a:endParaRPr lang="en-US" sz="1400" dirty="0"/>
          </a:p>
          <a:p>
            <a:r>
              <a:rPr lang="en-US" sz="2400" dirty="0"/>
              <a:t>Prohibits:</a:t>
            </a:r>
          </a:p>
          <a:p>
            <a:pPr lvl="1"/>
            <a:r>
              <a:rPr lang="en-US" sz="2000" dirty="0"/>
              <a:t>physicians from referring Medicare and Medicaid patients for designated health services to any entity with which the physician or an immediate family member has a financial relationship</a:t>
            </a:r>
          </a:p>
          <a:p>
            <a:pPr lvl="1"/>
            <a:r>
              <a:rPr lang="en-US" sz="2000" dirty="0"/>
              <a:t>the entity providing the designated health service from submitting claims to a federal health care program, or billing an individual or third-party </a:t>
            </a:r>
            <a:r>
              <a:rPr lang="en-US" sz="2000" dirty="0" err="1"/>
              <a:t>payor</a:t>
            </a:r>
            <a:r>
              <a:rPr lang="en-US" sz="2000" dirty="0"/>
              <a:t> for services resulting from a prohibited referral</a:t>
            </a:r>
            <a:endParaRPr lang="en-US" sz="1400" dirty="0"/>
          </a:p>
          <a:p>
            <a:r>
              <a:rPr lang="en-US" sz="2400" dirty="0"/>
              <a:t>Penalties may include:</a:t>
            </a:r>
          </a:p>
          <a:p>
            <a:pPr lvl="1"/>
            <a:r>
              <a:rPr lang="en-US" sz="2000" dirty="0"/>
              <a:t>refunds of overpayments</a:t>
            </a:r>
          </a:p>
          <a:p>
            <a:pPr lvl="1"/>
            <a:r>
              <a:rPr lang="en-US" sz="2000" dirty="0"/>
              <a:t>civil monetary penalties </a:t>
            </a:r>
          </a:p>
          <a:p>
            <a:pPr lvl="2"/>
            <a:r>
              <a:rPr lang="en-US" sz="2000" dirty="0"/>
              <a:t>up to $15,000 per violation and $100,000 per scheme</a:t>
            </a:r>
          </a:p>
          <a:p>
            <a:pPr lvl="1"/>
            <a:r>
              <a:rPr lang="en-US" sz="2000" dirty="0"/>
              <a:t>federal health care program exclusion</a:t>
            </a:r>
          </a:p>
        </p:txBody>
      </p:sp>
    </p:spTree>
    <p:extLst>
      <p:ext uri="{BB962C8B-B14F-4D97-AF65-F5344CB8AC3E}">
        <p14:creationId xmlns:p14="http://schemas.microsoft.com/office/powerpoint/2010/main" val="1611936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152400"/>
            <a:ext cx="8229600" cy="715962"/>
          </a:xfrm>
        </p:spPr>
        <p:txBody>
          <a:bodyPr/>
          <a:lstStyle/>
          <a:p>
            <a:r>
              <a:rPr lang="en-US" dirty="0"/>
              <a:t>Florida Patient Self-Referral 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/>
              <a:t>Section 456.053, F.S.</a:t>
            </a:r>
          </a:p>
          <a:p>
            <a:r>
              <a:rPr lang="en-US" sz="2800" dirty="0"/>
              <a:t>Very similar to the federal Stark Law</a:t>
            </a:r>
          </a:p>
          <a:p>
            <a:r>
              <a:rPr lang="en-US" sz="2800" dirty="0"/>
              <a:t>Key Differences:</a:t>
            </a:r>
          </a:p>
          <a:p>
            <a:pPr lvl="1"/>
            <a:r>
              <a:rPr lang="en-US" sz="2600" dirty="0"/>
              <a:t>Only applies to investment interests, not employment or independent contractor relationships</a:t>
            </a:r>
          </a:p>
          <a:p>
            <a:pPr lvl="1"/>
            <a:r>
              <a:rPr lang="en-US" sz="2600" dirty="0"/>
              <a:t>All health care services are subject to provisions, not just designated health services</a:t>
            </a:r>
          </a:p>
          <a:p>
            <a:pPr lvl="1"/>
            <a:r>
              <a:rPr lang="en-US" sz="2600" dirty="0"/>
              <a:t>Applies to referrals for services reimbursed by all private and governmental </a:t>
            </a:r>
            <a:r>
              <a:rPr lang="en-US" sz="2600" dirty="0" err="1"/>
              <a:t>payors</a:t>
            </a:r>
            <a:endParaRPr lang="en-US" sz="26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84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422"/>
            <a:ext cx="8229600" cy="792162"/>
          </a:xfrm>
        </p:spPr>
        <p:txBody>
          <a:bodyPr/>
          <a:lstStyle/>
          <a:p>
            <a:r>
              <a:rPr lang="en-US" dirty="0"/>
              <a:t>Safe Harbors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4495800"/>
          </a:xfrm>
        </p:spPr>
        <p:txBody>
          <a:bodyPr>
            <a:normAutofit/>
          </a:bodyPr>
          <a:lstStyle/>
          <a:p>
            <a:r>
              <a:rPr lang="en-US" sz="2400" dirty="0"/>
              <a:t>Investment interests in large entities </a:t>
            </a:r>
          </a:p>
          <a:p>
            <a:pPr lvl="1"/>
            <a:r>
              <a:rPr lang="en-US" sz="2000" dirty="0"/>
              <a:t>group practices, ambulatory surgical centers, small entities</a:t>
            </a:r>
          </a:p>
          <a:p>
            <a:r>
              <a:rPr lang="en-US" sz="2400" dirty="0"/>
              <a:t>Space and equipment rental</a:t>
            </a:r>
          </a:p>
          <a:p>
            <a:r>
              <a:rPr lang="en-US" sz="2400" dirty="0"/>
              <a:t>Sale of a practice</a:t>
            </a:r>
          </a:p>
          <a:p>
            <a:r>
              <a:rPr lang="en-US" sz="2400" dirty="0"/>
              <a:t>Referrals services</a:t>
            </a:r>
          </a:p>
          <a:p>
            <a:r>
              <a:rPr lang="en-US" sz="2400" dirty="0"/>
              <a:t>Warranties</a:t>
            </a:r>
          </a:p>
          <a:p>
            <a:r>
              <a:rPr lang="en-US" sz="2400" dirty="0"/>
              <a:t>Statutory exceptions analogous to safe harbors</a:t>
            </a:r>
          </a:p>
          <a:p>
            <a:r>
              <a:rPr lang="en-US" sz="2400" dirty="0"/>
              <a:t>Electronic health records and other information systems</a:t>
            </a:r>
          </a:p>
          <a:p>
            <a:r>
              <a:rPr lang="en-US" sz="2400" dirty="0"/>
              <a:t>Joint ventures</a:t>
            </a:r>
          </a:p>
          <a:p>
            <a:r>
              <a:rPr lang="en-US" sz="2400" dirty="0"/>
              <a:t>Nursing home arrangements with hospices</a:t>
            </a:r>
          </a:p>
        </p:txBody>
      </p:sp>
    </p:spTree>
    <p:extLst>
      <p:ext uri="{BB962C8B-B14F-4D97-AF65-F5344CB8AC3E}">
        <p14:creationId xmlns:p14="http://schemas.microsoft.com/office/powerpoint/2010/main" val="381197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/>
              <a:t>The Differences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7200" y="1133406"/>
            <a:ext cx="4040188" cy="4410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Minion Pro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Minion Pro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Minion Pro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Minion Pro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Minion Pro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Anti-Kickback Statute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4376057" y="1083589"/>
            <a:ext cx="4267201" cy="470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Minion Pro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Minion Pro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Minion Pro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Minion Pro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Minion Pro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 Stark Law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4294967295"/>
          </p:nvPr>
        </p:nvSpPr>
        <p:spPr>
          <a:xfrm>
            <a:off x="457200" y="1828800"/>
            <a:ext cx="4040188" cy="4038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200" dirty="0"/>
              <a:t>Violations are criminal</a:t>
            </a:r>
          </a:p>
          <a:p>
            <a:r>
              <a:rPr lang="en-US" sz="2200" dirty="0"/>
              <a:t>Referrals from anyone prohibited for remuneration</a:t>
            </a:r>
          </a:p>
          <a:p>
            <a:r>
              <a:rPr lang="en-US" sz="2200" dirty="0"/>
              <a:t>Referrals prohibited for all types of items or services</a:t>
            </a:r>
          </a:p>
          <a:p>
            <a:r>
              <a:rPr lang="en-US" sz="2200" dirty="0"/>
              <a:t>Intent must be knowingly and willfully</a:t>
            </a:r>
          </a:p>
          <a:p>
            <a:r>
              <a:rPr lang="en-US" sz="2200" dirty="0"/>
              <a:t>Applies to all federal health care programs</a:t>
            </a:r>
          </a:p>
          <a:p>
            <a:r>
              <a:rPr lang="en-US" sz="2200" dirty="0"/>
              <a:t>Safe harbors are voluntary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quarter" idx="4"/>
          </p:nvPr>
        </p:nvSpPr>
        <p:spPr>
          <a:xfrm>
            <a:off x="4497388" y="1828800"/>
            <a:ext cx="4267201" cy="3962400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48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Minion Pro"/>
              </a:rPr>
              <a:t>Violations are civil</a:t>
            </a:r>
          </a:p>
          <a:p>
            <a:pPr marL="342900" indent="-342900" algn="l">
              <a:spcBef>
                <a:spcPts val="48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Minion Pro"/>
              </a:rPr>
              <a:t>Referrals from physicians prohibited for remuneration</a:t>
            </a:r>
          </a:p>
          <a:p>
            <a:pPr marL="342900" indent="-342900" algn="l">
              <a:spcBef>
                <a:spcPts val="48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Minion Pro"/>
              </a:rPr>
              <a:t>Referrals prohibited for designated health services</a:t>
            </a:r>
          </a:p>
          <a:p>
            <a:pPr marL="342900" indent="-342900" algn="l">
              <a:spcBef>
                <a:spcPts val="48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Minion Pro"/>
              </a:rPr>
              <a:t>No intent required for overpayments (only for civil monetary penalties)</a:t>
            </a:r>
          </a:p>
          <a:p>
            <a:pPr marL="342900" indent="-342900" algn="l">
              <a:spcBef>
                <a:spcPts val="48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Minion Pro"/>
              </a:rPr>
              <a:t>Applies to Medicare and Medicaid only</a:t>
            </a:r>
          </a:p>
          <a:p>
            <a:pPr marL="342900" indent="-342900" algn="l">
              <a:spcBef>
                <a:spcPts val="48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Minion Pro"/>
              </a:rPr>
              <a:t>Exceptions are mandatory</a:t>
            </a:r>
          </a:p>
        </p:txBody>
      </p:sp>
    </p:spTree>
    <p:extLst>
      <p:ext uri="{BB962C8B-B14F-4D97-AF65-F5344CB8AC3E}">
        <p14:creationId xmlns:p14="http://schemas.microsoft.com/office/powerpoint/2010/main" val="367988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81000" y="304801"/>
            <a:ext cx="8458200" cy="1371599"/>
          </a:xfrm>
        </p:spPr>
        <p:txBody>
          <a:bodyPr>
            <a:normAutofit/>
          </a:bodyPr>
          <a:lstStyle/>
          <a:p>
            <a:r>
              <a:rPr lang="en-US" sz="3500" cap="all" dirty="0">
                <a:latin typeface="Myriad Pro"/>
                <a:cs typeface="Arial" pitchFamily="34" charset="0"/>
              </a:rPr>
              <a:t>Medicaid Program Integrity</a:t>
            </a:r>
            <a:br>
              <a:rPr lang="en-US" sz="3500" cap="all" dirty="0">
                <a:latin typeface="Myriad Pro"/>
                <a:cs typeface="Arial" pitchFamily="34" charset="0"/>
              </a:rPr>
            </a:br>
            <a:r>
              <a:rPr lang="en-US" sz="3500" cap="all" dirty="0">
                <a:latin typeface="Myriad Pro"/>
                <a:cs typeface="Arial" pitchFamily="34" charset="0"/>
              </a:rPr>
              <a:t>(MPI)</a:t>
            </a:r>
          </a:p>
        </p:txBody>
      </p:sp>
      <p:sp>
        <p:nvSpPr>
          <p:cNvPr id="2" name="Rectangle 1"/>
          <p:cNvSpPr/>
          <p:nvPr/>
        </p:nvSpPr>
        <p:spPr>
          <a:xfrm>
            <a:off x="402771" y="2133600"/>
            <a:ext cx="8305800" cy="3521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indent="-347472">
              <a:spcBef>
                <a:spcPts val="48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Minion Pro"/>
                <a:cs typeface="Arial" pitchFamily="34" charset="0"/>
              </a:rPr>
              <a:t>Investigate providers suspected of fraud or abuse</a:t>
            </a:r>
          </a:p>
          <a:p>
            <a:pPr marL="347472" indent="-347472">
              <a:spcBef>
                <a:spcPts val="48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Minion Pro"/>
                <a:cs typeface="Arial" pitchFamily="34" charset="0"/>
              </a:rPr>
              <a:t>Assist providers with self-audits</a:t>
            </a:r>
          </a:p>
          <a:p>
            <a:pPr marL="347472" indent="-347472">
              <a:spcBef>
                <a:spcPts val="48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Minion Pro"/>
                <a:cs typeface="Arial" pitchFamily="34" charset="0"/>
              </a:rPr>
              <a:t>Recover overpayments by conducting audits</a:t>
            </a:r>
          </a:p>
          <a:p>
            <a:pPr marL="347472" indent="-347472">
              <a:spcBef>
                <a:spcPts val="48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Minion Pro"/>
                <a:cs typeface="Arial" pitchFamily="34" charset="0"/>
              </a:rPr>
              <a:t>Issue administrative sanctions</a:t>
            </a:r>
          </a:p>
          <a:p>
            <a:pPr marL="347472" indent="-347472">
              <a:spcBef>
                <a:spcPts val="48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Minion Pro"/>
                <a:cs typeface="Arial" pitchFamily="34" charset="0"/>
              </a:rPr>
              <a:t>Refer “credible allegations of fraud” to law enforcement</a:t>
            </a:r>
            <a:endParaRPr lang="en-US" sz="2800" dirty="0">
              <a:latin typeface="Minion Pro"/>
              <a:cs typeface="Arial" pitchFamily="34" charset="0"/>
            </a:endParaRPr>
          </a:p>
          <a:p>
            <a:pPr marL="365760" indent="-365760">
              <a:spcBef>
                <a:spcPts val="48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Minion Pro"/>
                <a:cs typeface="Arial" pitchFamily="34" charset="0"/>
              </a:rPr>
              <a:t>Assess risks of Medicaid program vulnerabilities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674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9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/>
              <a:t>Federal Civil False Claims 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31 U.S.C. § 3729-3733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Prohibits:</a:t>
            </a:r>
          </a:p>
          <a:p>
            <a:pPr lvl="1"/>
            <a:r>
              <a:rPr lang="en-US" dirty="0"/>
              <a:t>knowingly presenting, or causing to be presented, a false or fraudulent claim for payment</a:t>
            </a:r>
          </a:p>
          <a:p>
            <a:pPr lvl="1"/>
            <a:r>
              <a:rPr lang="en-US" dirty="0"/>
              <a:t>knowingly making, using, or causing to be made or used, a false record or statement material to a false record or claim</a:t>
            </a:r>
          </a:p>
          <a:p>
            <a:pPr lvl="1"/>
            <a:r>
              <a:rPr lang="en-US" dirty="0"/>
              <a:t>conspiring to commit a violation of this section</a:t>
            </a:r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dirty="0"/>
              <a:t>Penalties may include:</a:t>
            </a:r>
          </a:p>
          <a:p>
            <a:pPr lvl="1"/>
            <a:r>
              <a:rPr lang="en-US" dirty="0"/>
              <a:t>civil penalties between $5,500 and $11,000 per claim</a:t>
            </a:r>
          </a:p>
          <a:p>
            <a:pPr lvl="1"/>
            <a:r>
              <a:rPr lang="en-US" dirty="0"/>
              <a:t>treble damages</a:t>
            </a:r>
          </a:p>
        </p:txBody>
      </p:sp>
    </p:spTree>
    <p:extLst>
      <p:ext uri="{BB962C8B-B14F-4D97-AF65-F5344CB8AC3E}">
        <p14:creationId xmlns:p14="http://schemas.microsoft.com/office/powerpoint/2010/main" val="1356295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dirty="0"/>
              <a:t>Sanctions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latin typeface="Minion Pro"/>
                <a:cs typeface="Times New Roman" panose="02020603050405020304" pitchFamily="18" charset="0"/>
              </a:rPr>
              <a:t>Fines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Minion Pro"/>
                <a:cs typeface="Times New Roman" panose="02020603050405020304" pitchFamily="18" charset="0"/>
              </a:rPr>
              <a:t>Submitting materially false information on provider application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Minion Pro"/>
                <a:cs typeface="Times New Roman" panose="02020603050405020304" pitchFamily="18" charset="0"/>
              </a:rPr>
              <a:t>Failure to comply with overpayment repayment agreement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Minion Pro"/>
                <a:cs typeface="Times New Roman" panose="02020603050405020304" pitchFamily="18" charset="0"/>
              </a:rPr>
              <a:t>Failure to comply with MPI or MFCU records demand</a:t>
            </a:r>
          </a:p>
          <a:p>
            <a:pPr marL="0" indent="0">
              <a:buNone/>
            </a:pPr>
            <a:endParaRPr lang="en-US" sz="1000" dirty="0">
              <a:latin typeface="Minion Pro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Minion Pro"/>
                <a:cs typeface="Times New Roman" panose="02020603050405020304" pitchFamily="18" charset="0"/>
              </a:rPr>
              <a:t>Suspension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Minion Pro"/>
                <a:cs typeface="Times New Roman" panose="02020603050405020304" pitchFamily="18" charset="0"/>
              </a:rPr>
              <a:t>All three issues cited above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Minion Pro"/>
                <a:cs typeface="Times New Roman" panose="02020603050405020304" pitchFamily="18" charset="0"/>
              </a:rPr>
              <a:t>DOH or HQA license suspension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300" dirty="0">
                <a:latin typeface="Minion Pro"/>
                <a:cs typeface="Times New Roman" panose="02020603050405020304" pitchFamily="18" charset="0"/>
              </a:rPr>
              <a:t>Charged by information or indictment with disqualifying offense</a:t>
            </a:r>
          </a:p>
          <a:p>
            <a:pPr marL="0" indent="0">
              <a:buNone/>
            </a:pPr>
            <a:endParaRPr lang="en-US" sz="1000" dirty="0">
              <a:latin typeface="Minion Pro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Minion Pro"/>
                <a:cs typeface="Times New Roman" panose="02020603050405020304" pitchFamily="18" charset="0"/>
              </a:rPr>
              <a:t>Termination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Minion Pro"/>
                <a:cs typeface="Times New Roman" panose="02020603050405020304" pitchFamily="18" charset="0"/>
              </a:rPr>
              <a:t>DOH or HQA license revocation or denied renewal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Minion Pro"/>
                <a:cs typeface="Times New Roman" panose="02020603050405020304" pitchFamily="18" charset="0"/>
              </a:rPr>
              <a:t>Convicted of or pleaded guilty to disqualifying offense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Minion Pro"/>
                <a:cs typeface="Times New Roman" panose="02020603050405020304" pitchFamily="18" charset="0"/>
              </a:rPr>
              <a:t>Medicare revocation or other state Medicaid termination</a:t>
            </a:r>
          </a:p>
        </p:txBody>
      </p:sp>
    </p:spTree>
    <p:extLst>
      <p:ext uri="{BB962C8B-B14F-4D97-AF65-F5344CB8AC3E}">
        <p14:creationId xmlns:p14="http://schemas.microsoft.com/office/powerpoint/2010/main" val="4026001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9" y="136526"/>
            <a:ext cx="8229600" cy="715962"/>
          </a:xfrm>
        </p:spPr>
        <p:txBody>
          <a:bodyPr/>
          <a:lstStyle/>
          <a:p>
            <a:r>
              <a:rPr lang="en-US" dirty="0"/>
              <a:t>“CAF” Payment </a:t>
            </a:r>
            <a:r>
              <a:rPr lang="en-US" u="sng" dirty="0"/>
              <a:t>Suspension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9600"/>
          </a:xfrm>
        </p:spPr>
        <p:txBody>
          <a:bodyPr>
            <a:normAutofit lnSpcReduction="10000"/>
          </a:bodyPr>
          <a:lstStyle/>
          <a:p>
            <a:pPr marL="347472" indent="-347472">
              <a:spcBef>
                <a:spcPts val="480"/>
              </a:spcBef>
            </a:pPr>
            <a:r>
              <a:rPr lang="en-US" sz="2800" dirty="0">
                <a:latin typeface="Minion Pro"/>
                <a:cs typeface="Times New Roman" panose="02020603050405020304" pitchFamily="18" charset="0"/>
              </a:rPr>
              <a:t>42 C.F.R § 455.23</a:t>
            </a:r>
          </a:p>
          <a:p>
            <a:pPr marL="0" indent="0">
              <a:spcBef>
                <a:spcPts val="480"/>
              </a:spcBef>
              <a:buNone/>
            </a:pPr>
            <a:endParaRPr lang="en-US" sz="1000" dirty="0">
              <a:latin typeface="Minion Pro"/>
              <a:cs typeface="Times New Roman" panose="02020603050405020304" pitchFamily="18" charset="0"/>
            </a:endParaRPr>
          </a:p>
          <a:p>
            <a:pPr marL="347472" indent="-347472">
              <a:spcBef>
                <a:spcPts val="480"/>
              </a:spcBef>
            </a:pPr>
            <a:r>
              <a:rPr lang="en-US" sz="2800" dirty="0">
                <a:latin typeface="Minion Pro"/>
                <a:cs typeface="Times New Roman" panose="02020603050405020304" pitchFamily="18" charset="0"/>
              </a:rPr>
              <a:t>Suspension of payments in cases of fraud</a:t>
            </a:r>
          </a:p>
          <a:p>
            <a:pPr marL="0" indent="0">
              <a:spcBef>
                <a:spcPts val="480"/>
              </a:spcBef>
              <a:buNone/>
            </a:pPr>
            <a:endParaRPr lang="en-US" sz="1000" dirty="0">
              <a:latin typeface="Minion Pro"/>
              <a:cs typeface="Times New Roman" panose="02020603050405020304" pitchFamily="18" charset="0"/>
            </a:endParaRPr>
          </a:p>
          <a:p>
            <a:pPr marL="347472" indent="-347472">
              <a:spcBef>
                <a:spcPts val="480"/>
              </a:spcBef>
            </a:pPr>
            <a:r>
              <a:rPr lang="en-US" sz="2800" dirty="0">
                <a:latin typeface="Minion Pro"/>
                <a:cs typeface="Times New Roman" panose="02020603050405020304" pitchFamily="18" charset="0"/>
              </a:rPr>
              <a:t>Legal standard: credible allegations</a:t>
            </a:r>
          </a:p>
          <a:p>
            <a:pPr marL="0" indent="0">
              <a:spcBef>
                <a:spcPts val="480"/>
              </a:spcBef>
              <a:buNone/>
            </a:pPr>
            <a:endParaRPr lang="en-US" sz="1000" dirty="0">
              <a:latin typeface="Minion Pro"/>
              <a:cs typeface="Times New Roman" panose="02020603050405020304" pitchFamily="18" charset="0"/>
            </a:endParaRPr>
          </a:p>
          <a:p>
            <a:pPr marL="347472" indent="-347472">
              <a:spcBef>
                <a:spcPts val="480"/>
              </a:spcBef>
            </a:pPr>
            <a:r>
              <a:rPr lang="en-US" sz="2800" i="1" dirty="0">
                <a:latin typeface="Minion Pro"/>
                <a:cs typeface="Times New Roman" panose="02020603050405020304" pitchFamily="18" charset="0"/>
              </a:rPr>
              <a:t>Requires</a:t>
            </a:r>
            <a:r>
              <a:rPr lang="en-US" sz="2800" dirty="0">
                <a:latin typeface="Minion Pro"/>
                <a:cs typeface="Times New Roman" panose="02020603050405020304" pitchFamily="18" charset="0"/>
              </a:rPr>
              <a:t> referral to MFCU</a:t>
            </a:r>
          </a:p>
          <a:p>
            <a:pPr marL="0" indent="0">
              <a:spcBef>
                <a:spcPts val="480"/>
              </a:spcBef>
              <a:buNone/>
            </a:pPr>
            <a:endParaRPr lang="en-US" sz="1100" dirty="0">
              <a:latin typeface="Minion Pro"/>
              <a:cs typeface="Times New Roman" panose="02020603050405020304" pitchFamily="18" charset="0"/>
            </a:endParaRPr>
          </a:p>
          <a:p>
            <a:pPr marL="347472" indent="-347472">
              <a:spcBef>
                <a:spcPts val="480"/>
              </a:spcBef>
            </a:pPr>
            <a:r>
              <a:rPr lang="en-US" sz="2800" dirty="0">
                <a:latin typeface="Minion Pro"/>
                <a:cs typeface="Times New Roman" panose="02020603050405020304" pitchFamily="18" charset="0"/>
              </a:rPr>
              <a:t>May not be invoked if good cause exists to </a:t>
            </a:r>
            <a:r>
              <a:rPr lang="en-US" sz="2800" i="1" dirty="0">
                <a:latin typeface="Minion Pro"/>
                <a:cs typeface="Times New Roman" panose="02020603050405020304" pitchFamily="18" charset="0"/>
              </a:rPr>
              <a:t>not</a:t>
            </a:r>
            <a:r>
              <a:rPr lang="en-US" sz="2800" dirty="0">
                <a:latin typeface="Minion Pro"/>
                <a:cs typeface="Times New Roman" panose="02020603050405020304" pitchFamily="18" charset="0"/>
              </a:rPr>
              <a:t> suspend payments:</a:t>
            </a:r>
          </a:p>
          <a:p>
            <a:pPr marL="747522" lvl="2" indent="-347472">
              <a:spcBef>
                <a:spcPts val="48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Minion Pro"/>
                <a:cs typeface="Times New Roman" panose="02020603050405020304" pitchFamily="18" charset="0"/>
              </a:rPr>
              <a:t>Law enforcement request</a:t>
            </a:r>
          </a:p>
          <a:p>
            <a:pPr marL="747522" lvl="2" indent="-347472">
              <a:spcBef>
                <a:spcPts val="48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Minion Pro"/>
                <a:cs typeface="Times New Roman" panose="02020603050405020304" pitchFamily="18" charset="0"/>
              </a:rPr>
              <a:t>Best interest of the Medicaid program</a:t>
            </a:r>
          </a:p>
        </p:txBody>
      </p:sp>
    </p:spTree>
    <p:extLst>
      <p:ext uri="{BB962C8B-B14F-4D97-AF65-F5344CB8AC3E}">
        <p14:creationId xmlns:p14="http://schemas.microsoft.com/office/powerpoint/2010/main" val="1055410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/>
              <a:t>Medicaid Payment </a:t>
            </a:r>
            <a:r>
              <a:rPr lang="en-US" u="sng" dirty="0"/>
              <a:t>Withhold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4724400"/>
          </a:xfrm>
        </p:spPr>
        <p:txBody>
          <a:bodyPr>
            <a:normAutofit/>
          </a:bodyPr>
          <a:lstStyle/>
          <a:p>
            <a:pPr marL="347472" indent="-347472">
              <a:spcBef>
                <a:spcPts val="480"/>
              </a:spcBef>
            </a:pPr>
            <a:r>
              <a:rPr lang="en-US" sz="2800" dirty="0">
                <a:latin typeface="Minion Pro"/>
                <a:cs typeface="Times New Roman" panose="02020603050405020304" pitchFamily="18" charset="0"/>
              </a:rPr>
              <a:t>Section 409.913(25)(a), F.S.</a:t>
            </a:r>
          </a:p>
          <a:p>
            <a:pPr marL="0" indent="0">
              <a:spcBef>
                <a:spcPts val="480"/>
              </a:spcBef>
              <a:buNone/>
            </a:pPr>
            <a:endParaRPr lang="en-US" sz="1000" dirty="0">
              <a:latin typeface="Minion Pro"/>
              <a:cs typeface="Times New Roman" panose="02020603050405020304" pitchFamily="18" charset="0"/>
            </a:endParaRPr>
          </a:p>
          <a:p>
            <a:pPr marL="347472" indent="-347472">
              <a:spcBef>
                <a:spcPts val="480"/>
              </a:spcBef>
            </a:pPr>
            <a:r>
              <a:rPr lang="en-US" sz="2800" dirty="0">
                <a:latin typeface="Minion Pro"/>
                <a:cs typeface="Times New Roman" panose="02020603050405020304" pitchFamily="18" charset="0"/>
              </a:rPr>
              <a:t>Withholding of payments in circumstances of:</a:t>
            </a:r>
          </a:p>
          <a:p>
            <a:pPr marL="747522" lvl="2" indent="-347472">
              <a:spcBef>
                <a:spcPts val="48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Minion Pro"/>
                <a:cs typeface="Times New Roman" panose="02020603050405020304" pitchFamily="18" charset="0"/>
              </a:rPr>
              <a:t>fraud</a:t>
            </a:r>
          </a:p>
          <a:p>
            <a:pPr marL="747522" lvl="2" indent="-347472">
              <a:spcBef>
                <a:spcPts val="48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Minion Pro"/>
                <a:cs typeface="Times New Roman" panose="02020603050405020304" pitchFamily="18" charset="0"/>
              </a:rPr>
              <a:t>willful misrepresentation </a:t>
            </a:r>
          </a:p>
          <a:p>
            <a:pPr marL="747522" lvl="2" indent="-347472">
              <a:spcBef>
                <a:spcPts val="48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Minion Pro"/>
                <a:cs typeface="Times New Roman" panose="02020603050405020304" pitchFamily="18" charset="0"/>
              </a:rPr>
              <a:t>abuse</a:t>
            </a:r>
          </a:p>
          <a:p>
            <a:pPr marL="747522" lvl="2" indent="-347472">
              <a:spcBef>
                <a:spcPts val="48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Minion Pro"/>
                <a:cs typeface="Times New Roman" panose="02020603050405020304" pitchFamily="18" charset="0"/>
              </a:rPr>
              <a:t>a crime committed while rendering goods or services to Medicaid recipients</a:t>
            </a:r>
          </a:p>
          <a:p>
            <a:pPr marL="400050" lvl="2" indent="0">
              <a:spcBef>
                <a:spcPts val="480"/>
              </a:spcBef>
              <a:buNone/>
            </a:pPr>
            <a:endParaRPr lang="en-US" sz="1000" dirty="0">
              <a:latin typeface="Minion Pro"/>
              <a:cs typeface="Times New Roman" panose="02020603050405020304" pitchFamily="18" charset="0"/>
            </a:endParaRPr>
          </a:p>
          <a:p>
            <a:pPr marL="347472" indent="-347472">
              <a:spcBef>
                <a:spcPts val="480"/>
              </a:spcBef>
            </a:pPr>
            <a:r>
              <a:rPr lang="en-US" sz="2800" dirty="0">
                <a:latin typeface="Minion Pro"/>
                <a:cs typeface="Times New Roman" panose="02020603050405020304" pitchFamily="18" charset="0"/>
              </a:rPr>
              <a:t>Legal standard: reliable evidence</a:t>
            </a:r>
          </a:p>
          <a:p>
            <a:pPr marL="0" indent="0">
              <a:spcBef>
                <a:spcPts val="480"/>
              </a:spcBef>
              <a:buNone/>
            </a:pPr>
            <a:endParaRPr lang="en-US" sz="1000" dirty="0">
              <a:latin typeface="Minion Pro"/>
              <a:cs typeface="Times New Roman" panose="02020603050405020304" pitchFamily="18" charset="0"/>
            </a:endParaRPr>
          </a:p>
          <a:p>
            <a:pPr marL="347472" indent="-347472">
              <a:spcBef>
                <a:spcPts val="480"/>
              </a:spcBef>
            </a:pPr>
            <a:r>
              <a:rPr lang="en-US" sz="2800" dirty="0">
                <a:latin typeface="Minion Pro"/>
                <a:cs typeface="Times New Roman" panose="02020603050405020304" pitchFamily="18" charset="0"/>
              </a:rPr>
              <a:t>Invoked at discretion of the Agency</a:t>
            </a:r>
          </a:p>
        </p:txBody>
      </p:sp>
    </p:spTree>
    <p:extLst>
      <p:ext uri="{BB962C8B-B14F-4D97-AF65-F5344CB8AC3E}">
        <p14:creationId xmlns:p14="http://schemas.microsoft.com/office/powerpoint/2010/main" val="3087699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Pre-Payment Review (PPR)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029200"/>
          </a:xfrm>
        </p:spPr>
        <p:txBody>
          <a:bodyPr>
            <a:noAutofit/>
          </a:bodyPr>
          <a:lstStyle/>
          <a:p>
            <a:pPr>
              <a:spcBef>
                <a:spcPts val="480"/>
              </a:spcBef>
            </a:pPr>
            <a:r>
              <a:rPr lang="en-US" sz="2600" dirty="0">
                <a:latin typeface="Minion Pro"/>
                <a:cs typeface="Times New Roman" panose="02020603050405020304" pitchFamily="18" charset="0"/>
              </a:rPr>
              <a:t>Section 409.913(3), F.S.</a:t>
            </a:r>
          </a:p>
          <a:p>
            <a:pPr marL="0" indent="0">
              <a:spcBef>
                <a:spcPts val="480"/>
              </a:spcBef>
              <a:buNone/>
            </a:pPr>
            <a:endParaRPr lang="en-US" sz="1000" dirty="0">
              <a:latin typeface="Minion Pro"/>
              <a:cs typeface="Times New Roman" panose="02020603050405020304" pitchFamily="18" charset="0"/>
            </a:endParaRPr>
          </a:p>
          <a:p>
            <a:pPr>
              <a:spcBef>
                <a:spcPts val="480"/>
              </a:spcBef>
            </a:pPr>
            <a:r>
              <a:rPr lang="en-US" sz="2600" dirty="0">
                <a:latin typeface="Minion Pro"/>
                <a:cs typeface="Times New Roman" panose="02020603050405020304" pitchFamily="18" charset="0"/>
              </a:rPr>
              <a:t>PPR of provider claims and documentation to ensure appropriate billing by the provider</a:t>
            </a:r>
          </a:p>
          <a:p>
            <a:pPr marL="0" indent="0">
              <a:spcBef>
                <a:spcPts val="480"/>
              </a:spcBef>
              <a:buNone/>
            </a:pPr>
            <a:endParaRPr lang="en-US" sz="1000" dirty="0">
              <a:latin typeface="Minion Pro"/>
              <a:cs typeface="Times New Roman" panose="02020603050405020304" pitchFamily="18" charset="0"/>
            </a:endParaRPr>
          </a:p>
          <a:p>
            <a:pPr>
              <a:spcBef>
                <a:spcPts val="480"/>
              </a:spcBef>
            </a:pPr>
            <a:r>
              <a:rPr lang="en-US" sz="2600" dirty="0">
                <a:latin typeface="Minion Pro"/>
                <a:cs typeface="Times New Roman" panose="02020603050405020304" pitchFamily="18" charset="0"/>
              </a:rPr>
              <a:t>Legal standard: as determined appropriate by AHCA</a:t>
            </a:r>
          </a:p>
          <a:p>
            <a:pPr lvl="1">
              <a:spcBef>
                <a:spcPts val="480"/>
              </a:spcBef>
            </a:pPr>
            <a:r>
              <a:rPr lang="en-US" sz="2200" u="sng" dirty="0">
                <a:latin typeface="Minion Pro"/>
                <a:cs typeface="Times New Roman" panose="02020603050405020304" pitchFamily="18" charset="0"/>
              </a:rPr>
              <a:t>without</a:t>
            </a:r>
            <a:r>
              <a:rPr lang="en-US" sz="2200" dirty="0">
                <a:latin typeface="Minion Pro"/>
                <a:cs typeface="Times New Roman" panose="02020603050405020304" pitchFamily="18" charset="0"/>
              </a:rPr>
              <a:t> need for suspicion of fraud, abuse, or neglect</a:t>
            </a:r>
          </a:p>
          <a:p>
            <a:pPr marL="457200" lvl="1" indent="0">
              <a:spcBef>
                <a:spcPts val="480"/>
              </a:spcBef>
              <a:buNone/>
            </a:pPr>
            <a:endParaRPr lang="en-US" sz="1000" dirty="0">
              <a:latin typeface="Minion Pro"/>
              <a:cs typeface="Times New Roman" panose="02020603050405020304" pitchFamily="18" charset="0"/>
            </a:endParaRPr>
          </a:p>
          <a:p>
            <a:pPr>
              <a:spcBef>
                <a:spcPts val="480"/>
              </a:spcBef>
            </a:pPr>
            <a:r>
              <a:rPr lang="en-US" sz="2600" dirty="0">
                <a:latin typeface="Minion Pro"/>
                <a:cs typeface="Times New Roman" panose="02020603050405020304" pitchFamily="18" charset="0"/>
              </a:rPr>
              <a:t>May last up to one year</a:t>
            </a:r>
          </a:p>
          <a:p>
            <a:pPr marL="0" indent="0">
              <a:spcBef>
                <a:spcPts val="480"/>
              </a:spcBef>
              <a:buNone/>
            </a:pPr>
            <a:endParaRPr lang="en-US" sz="1000" dirty="0">
              <a:latin typeface="Minion Pro"/>
              <a:cs typeface="Times New Roman" panose="02020603050405020304" pitchFamily="18" charset="0"/>
            </a:endParaRPr>
          </a:p>
          <a:p>
            <a:pPr>
              <a:spcBef>
                <a:spcPts val="480"/>
              </a:spcBef>
            </a:pPr>
            <a:r>
              <a:rPr lang="en-US" sz="2600" dirty="0">
                <a:latin typeface="Minion Pro"/>
                <a:cs typeface="Times New Roman" panose="02020603050405020304" pitchFamily="18" charset="0"/>
              </a:rPr>
              <a:t>Claims adjudicated within 90 days after receipt of complete documentation</a:t>
            </a:r>
          </a:p>
          <a:p>
            <a:pPr lvl="1">
              <a:spcBef>
                <a:spcPts val="480"/>
              </a:spcBef>
            </a:pPr>
            <a:r>
              <a:rPr lang="en-US" sz="2200" dirty="0">
                <a:latin typeface="Minion Pro"/>
                <a:cs typeface="Times New Roman" panose="02020603050405020304" pitchFamily="18" charset="0"/>
              </a:rPr>
              <a:t>extended to 180 days with reliable evidence of fraud, abuse, misrepresentation, or neglect</a:t>
            </a:r>
          </a:p>
        </p:txBody>
      </p:sp>
    </p:spTree>
    <p:extLst>
      <p:ext uri="{BB962C8B-B14F-4D97-AF65-F5344CB8AC3E}">
        <p14:creationId xmlns:p14="http://schemas.microsoft.com/office/powerpoint/2010/main" val="4124783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23887"/>
          </a:xfrm>
        </p:spPr>
        <p:txBody>
          <a:bodyPr>
            <a:normAutofit fontScale="90000"/>
          </a:bodyPr>
          <a:lstStyle/>
          <a:p>
            <a:r>
              <a:rPr lang="en-US" dirty="0"/>
              <a:t>MFCU Referrals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029200"/>
          </a:xfrm>
        </p:spPr>
        <p:txBody>
          <a:bodyPr>
            <a:normAutofit lnSpcReduction="10000"/>
          </a:bodyPr>
          <a:lstStyle/>
          <a:p>
            <a:pPr marL="347472" indent="-347472">
              <a:lnSpc>
                <a:spcPct val="110000"/>
              </a:lnSpc>
              <a:spcBef>
                <a:spcPts val="480"/>
              </a:spcBef>
            </a:pPr>
            <a:r>
              <a:rPr lang="en-US" sz="2800" dirty="0">
                <a:latin typeface="Minion Pro"/>
                <a:cs typeface="Times New Roman" panose="02020603050405020304" pitchFamily="18" charset="0"/>
              </a:rPr>
              <a:t>Legal mandates for referrals to MFCU</a:t>
            </a:r>
          </a:p>
          <a:p>
            <a:pPr marL="0" indent="0">
              <a:lnSpc>
                <a:spcPct val="110000"/>
              </a:lnSpc>
              <a:spcBef>
                <a:spcPts val="480"/>
              </a:spcBef>
              <a:buNone/>
            </a:pPr>
            <a:endParaRPr lang="en-US" sz="1000" dirty="0">
              <a:latin typeface="Minion Pro"/>
              <a:cs typeface="Times New Roman" panose="02020603050405020304" pitchFamily="18" charset="0"/>
            </a:endParaRPr>
          </a:p>
          <a:p>
            <a:pPr marL="747522" lvl="2" indent="-347472">
              <a:spcBef>
                <a:spcPts val="480"/>
              </a:spcBef>
              <a:buFont typeface="Wingdings" panose="05000000000000000000" pitchFamily="2" charset="2"/>
              <a:buChar char="Ø"/>
            </a:pPr>
            <a:r>
              <a:rPr lang="en-US" sz="2500" dirty="0">
                <a:latin typeface="Minion Pro"/>
                <a:cs typeface="Times New Roman" panose="02020603050405020304" pitchFamily="18" charset="0"/>
              </a:rPr>
              <a:t>409.913(4), F.S.</a:t>
            </a:r>
          </a:p>
          <a:p>
            <a:pPr marL="1261872" lvl="4" indent="-347472">
              <a:spcBef>
                <a:spcPts val="480"/>
              </a:spcBef>
              <a:buFont typeface="Wingdings" panose="05000000000000000000" pitchFamily="2" charset="2"/>
              <a:buChar char="§"/>
            </a:pPr>
            <a:r>
              <a:rPr lang="en-US" sz="2500" dirty="0">
                <a:latin typeface="Minion Pro"/>
                <a:cs typeface="Times New Roman" panose="02020603050405020304" pitchFamily="18" charset="0"/>
              </a:rPr>
              <a:t>Refer </a:t>
            </a:r>
            <a:r>
              <a:rPr lang="en-US" sz="2500" b="1" dirty="0">
                <a:latin typeface="Minion Pro"/>
                <a:cs typeface="Times New Roman" panose="02020603050405020304" pitchFamily="18" charset="0"/>
              </a:rPr>
              <a:t>ALL</a:t>
            </a:r>
            <a:r>
              <a:rPr lang="en-US" sz="2500" dirty="0">
                <a:latin typeface="Minion Pro"/>
                <a:cs typeface="Times New Roman" panose="02020603050405020304" pitchFamily="18" charset="0"/>
              </a:rPr>
              <a:t> cases of suspected criminal violation</a:t>
            </a:r>
          </a:p>
          <a:p>
            <a:pPr marL="747522" lvl="2" indent="-347472">
              <a:spcBef>
                <a:spcPts val="480"/>
              </a:spcBef>
              <a:buFont typeface="Wingdings" panose="05000000000000000000" pitchFamily="2" charset="2"/>
              <a:buChar char="Ø"/>
            </a:pPr>
            <a:r>
              <a:rPr lang="en-US" sz="2500" dirty="0">
                <a:latin typeface="Minion Pro"/>
                <a:cs typeface="Times New Roman" panose="02020603050405020304" pitchFamily="18" charset="0"/>
              </a:rPr>
              <a:t>42 CFR 455.21(a)(1)</a:t>
            </a:r>
          </a:p>
          <a:p>
            <a:pPr marL="1261872" lvl="4" indent="-347472">
              <a:spcBef>
                <a:spcPts val="480"/>
              </a:spcBef>
              <a:buFont typeface="Wingdings" panose="05000000000000000000" pitchFamily="2" charset="2"/>
              <a:buChar char="§"/>
            </a:pPr>
            <a:r>
              <a:rPr lang="en-US" sz="2500" dirty="0">
                <a:latin typeface="Minion Pro"/>
                <a:cs typeface="Times New Roman" panose="02020603050405020304" pitchFamily="18" charset="0"/>
              </a:rPr>
              <a:t>Refer </a:t>
            </a:r>
            <a:r>
              <a:rPr lang="en-US" sz="2500" b="1" dirty="0">
                <a:latin typeface="Minion Pro"/>
                <a:cs typeface="Times New Roman" panose="02020603050405020304" pitchFamily="18" charset="0"/>
              </a:rPr>
              <a:t>ALL</a:t>
            </a:r>
            <a:r>
              <a:rPr lang="en-US" sz="2500" dirty="0">
                <a:latin typeface="Minion Pro"/>
                <a:cs typeface="Times New Roman" panose="02020603050405020304" pitchFamily="18" charset="0"/>
              </a:rPr>
              <a:t> cases of suspected provider fraud</a:t>
            </a:r>
          </a:p>
          <a:p>
            <a:pPr marL="747522" lvl="2" indent="-347472">
              <a:spcBef>
                <a:spcPts val="480"/>
              </a:spcBef>
              <a:buFont typeface="Wingdings" panose="05000000000000000000" pitchFamily="2" charset="2"/>
              <a:buChar char="Ø"/>
            </a:pPr>
            <a:r>
              <a:rPr lang="en-US" sz="2500" dirty="0">
                <a:latin typeface="Minion Pro"/>
                <a:cs typeface="Times New Roman" panose="02020603050405020304" pitchFamily="18" charset="0"/>
              </a:rPr>
              <a:t>42 CFR 455.23</a:t>
            </a:r>
          </a:p>
          <a:p>
            <a:pPr marL="1261872" lvl="4" indent="-347472">
              <a:spcBef>
                <a:spcPts val="480"/>
              </a:spcBef>
              <a:buFont typeface="Wingdings" panose="05000000000000000000" pitchFamily="2" charset="2"/>
              <a:buChar char="§"/>
            </a:pPr>
            <a:r>
              <a:rPr lang="en-US" sz="2500" dirty="0">
                <a:latin typeface="Minion Pro"/>
                <a:cs typeface="Times New Roman" panose="02020603050405020304" pitchFamily="18" charset="0"/>
              </a:rPr>
              <a:t>Refer </a:t>
            </a:r>
            <a:r>
              <a:rPr lang="en-US" sz="2500" b="1" dirty="0">
                <a:latin typeface="Minion Pro"/>
                <a:cs typeface="Times New Roman" panose="02020603050405020304" pitchFamily="18" charset="0"/>
              </a:rPr>
              <a:t>ALL</a:t>
            </a:r>
            <a:r>
              <a:rPr lang="en-US" sz="2500" dirty="0">
                <a:latin typeface="Minion Pro"/>
                <a:cs typeface="Times New Roman" panose="02020603050405020304" pitchFamily="18" charset="0"/>
              </a:rPr>
              <a:t> credible allegations of fraud</a:t>
            </a:r>
          </a:p>
          <a:p>
            <a:pPr marL="914400" lvl="4" indent="0">
              <a:spcBef>
                <a:spcPts val="480"/>
              </a:spcBef>
              <a:buNone/>
            </a:pPr>
            <a:endParaRPr lang="en-US" sz="1000" dirty="0">
              <a:latin typeface="Minion Pro"/>
              <a:cs typeface="Times New Roman" panose="02020603050405020304" pitchFamily="18" charset="0"/>
            </a:endParaRPr>
          </a:p>
          <a:p>
            <a:pPr marL="347472" indent="-347472">
              <a:lnSpc>
                <a:spcPct val="110000"/>
              </a:lnSpc>
              <a:spcBef>
                <a:spcPts val="480"/>
              </a:spcBef>
            </a:pPr>
            <a:r>
              <a:rPr lang="en-US" sz="2800" dirty="0">
                <a:latin typeface="Minion Pro"/>
                <a:cs typeface="Times New Roman" panose="02020603050405020304" pitchFamily="18" charset="0"/>
              </a:rPr>
              <a:t>Must conform to minimum criteria set by CMS:</a:t>
            </a:r>
          </a:p>
          <a:p>
            <a:pPr marL="747522" lvl="2" indent="-347472">
              <a:spcBef>
                <a:spcPts val="480"/>
              </a:spcBef>
              <a:buFont typeface="Wingdings" panose="05000000000000000000" pitchFamily="2" charset="2"/>
              <a:buChar char="Ø"/>
            </a:pPr>
            <a:r>
              <a:rPr lang="en-US" sz="2500" dirty="0">
                <a:latin typeface="Minion Pro"/>
                <a:cs typeface="Times New Roman" panose="02020603050405020304" pitchFamily="18" charset="0"/>
              </a:rPr>
              <a:t>Acceptable Referral Performance Standard, </a:t>
            </a:r>
            <a:r>
              <a:rPr lang="en-US" sz="1600" dirty="0">
                <a:latin typeface="Minion Pro"/>
                <a:cs typeface="Times New Roman" panose="02020603050405020304" pitchFamily="18" charset="0"/>
              </a:rPr>
              <a:t>Oct. 2008</a:t>
            </a:r>
          </a:p>
          <a:p>
            <a:pPr marL="747522" lvl="2" indent="-347472">
              <a:spcBef>
                <a:spcPts val="480"/>
              </a:spcBef>
              <a:buFont typeface="Wingdings" panose="05000000000000000000" pitchFamily="2" charset="2"/>
              <a:buChar char="Ø"/>
            </a:pPr>
            <a:r>
              <a:rPr lang="en-US" sz="2500" dirty="0">
                <a:latin typeface="Minion Pro"/>
                <a:cs typeface="Times New Roman" panose="02020603050405020304" pitchFamily="18" charset="0"/>
              </a:rPr>
              <a:t>Best Practices Interactions with MFCU, </a:t>
            </a:r>
            <a:r>
              <a:rPr lang="en-US" sz="1600" dirty="0">
                <a:latin typeface="Minion Pro"/>
                <a:cs typeface="Times New Roman" panose="02020603050405020304" pitchFamily="18" charset="0"/>
              </a:rPr>
              <a:t>Sep. 2008</a:t>
            </a:r>
          </a:p>
        </p:txBody>
      </p:sp>
    </p:spTree>
    <p:extLst>
      <p:ext uri="{BB962C8B-B14F-4D97-AF65-F5344CB8AC3E}">
        <p14:creationId xmlns:p14="http://schemas.microsoft.com/office/powerpoint/2010/main" val="383326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29" y="152400"/>
            <a:ext cx="8229600" cy="639762"/>
          </a:xfrm>
        </p:spPr>
        <p:txBody>
          <a:bodyPr>
            <a:normAutofit/>
          </a:bodyPr>
          <a:lstStyle/>
          <a:p>
            <a:r>
              <a:rPr lang="en-US" sz="3500" dirty="0"/>
              <a:t>MFCU Referrals Criteria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9229" y="990600"/>
            <a:ext cx="8382000" cy="47704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>
                <a:latin typeface="Minion Pro"/>
                <a:cs typeface="Times New Roman" panose="02020603050405020304" pitchFamily="18" charset="0"/>
              </a:rPr>
              <a:t>12 elements of minimum criteria for referral:</a:t>
            </a:r>
          </a:p>
          <a:p>
            <a:pPr marL="342900" lvl="1" indent="0"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Minion Pro"/>
                <a:cs typeface="Times New Roman" panose="02020603050405020304" pitchFamily="18" charset="0"/>
              </a:rPr>
              <a:t>Subject name, Medicaid ID, address, provider type</a:t>
            </a:r>
          </a:p>
          <a:p>
            <a:r>
              <a:rPr lang="en-US" dirty="0">
                <a:latin typeface="Minion Pro"/>
                <a:cs typeface="Times New Roman" panose="02020603050405020304" pitchFamily="18" charset="0"/>
              </a:rPr>
              <a:t>Source or origination of complaint</a:t>
            </a:r>
          </a:p>
          <a:p>
            <a:r>
              <a:rPr lang="en-US" dirty="0">
                <a:latin typeface="Minion Pro"/>
                <a:cs typeface="Times New Roman" panose="02020603050405020304" pitchFamily="18" charset="0"/>
              </a:rPr>
              <a:t>Date reported to State</a:t>
            </a:r>
          </a:p>
          <a:p>
            <a:r>
              <a:rPr lang="en-US" dirty="0">
                <a:latin typeface="Minion Pro"/>
                <a:cs typeface="Times New Roman" panose="02020603050405020304" pitchFamily="18" charset="0"/>
              </a:rPr>
              <a:t>Description of suspected misconduct, with specific details</a:t>
            </a:r>
          </a:p>
          <a:p>
            <a:r>
              <a:rPr lang="en-US" dirty="0">
                <a:latin typeface="Minion Pro"/>
                <a:cs typeface="Times New Roman" panose="02020603050405020304" pitchFamily="18" charset="0"/>
              </a:rPr>
              <a:t>Category of services</a:t>
            </a:r>
          </a:p>
          <a:p>
            <a:r>
              <a:rPr lang="en-US" dirty="0">
                <a:latin typeface="Minion Pro"/>
                <a:cs typeface="Times New Roman" panose="02020603050405020304" pitchFamily="18" charset="0"/>
              </a:rPr>
              <a:t>Factual explanation of the allegation</a:t>
            </a:r>
          </a:p>
          <a:p>
            <a:r>
              <a:rPr lang="en-US" dirty="0">
                <a:latin typeface="Minion Pro"/>
                <a:cs typeface="Times New Roman" panose="02020603050405020304" pitchFamily="18" charset="0"/>
              </a:rPr>
              <a:t>Specific laws, statutes, rules, or policies violated</a:t>
            </a:r>
          </a:p>
          <a:p>
            <a:r>
              <a:rPr lang="en-US" dirty="0">
                <a:latin typeface="Minion Pro"/>
                <a:cs typeface="Times New Roman" panose="02020603050405020304" pitchFamily="18" charset="0"/>
              </a:rPr>
              <a:t>Dates of conduct</a:t>
            </a:r>
          </a:p>
          <a:p>
            <a:r>
              <a:rPr lang="en-US" dirty="0">
                <a:latin typeface="Minion Pro"/>
                <a:cs typeface="Times New Roman" panose="02020603050405020304" pitchFamily="18" charset="0"/>
              </a:rPr>
              <a:t>Amount paid during previous 3 years or period of misconduct</a:t>
            </a:r>
          </a:p>
          <a:p>
            <a:r>
              <a:rPr lang="en-US" dirty="0">
                <a:latin typeface="Minion Pro"/>
                <a:cs typeface="Times New Roman" panose="02020603050405020304" pitchFamily="18" charset="0"/>
              </a:rPr>
              <a:t>All communications between State and provider</a:t>
            </a:r>
          </a:p>
          <a:p>
            <a:r>
              <a:rPr lang="en-US" dirty="0">
                <a:latin typeface="Minion Pro"/>
                <a:cs typeface="Times New Roman" panose="02020603050405020304" pitchFamily="18" charset="0"/>
              </a:rPr>
              <a:t>Contact info for State agency staff with practical knowledge</a:t>
            </a:r>
          </a:p>
          <a:p>
            <a:r>
              <a:rPr lang="en-US" dirty="0">
                <a:latin typeface="Minion Pro"/>
                <a:cs typeface="Times New Roman" panose="02020603050405020304" pitchFamily="18" charset="0"/>
              </a:rPr>
              <a:t>Exposed dollar amount</a:t>
            </a:r>
          </a:p>
        </p:txBody>
      </p:sp>
    </p:spTree>
    <p:extLst>
      <p:ext uri="{BB962C8B-B14F-4D97-AF65-F5344CB8AC3E}">
        <p14:creationId xmlns:p14="http://schemas.microsoft.com/office/powerpoint/2010/main" val="2219796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762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Case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/>
          </a:bodyPr>
          <a:lstStyle/>
          <a:p>
            <a:r>
              <a:rPr lang="en-US" sz="4000" dirty="0"/>
              <a:t>Fraud in the News 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r>
              <a:rPr lang="en-US" sz="4000" dirty="0"/>
              <a:t>Current Trends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r>
              <a:rPr lang="en-US" sz="4000" dirty="0"/>
              <a:t>Recent Investigations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199" y="2514600"/>
            <a:ext cx="1763993" cy="15345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4419600"/>
            <a:ext cx="1828800" cy="15272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2192" y="1098550"/>
            <a:ext cx="1838325" cy="10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5087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/>
              <a:t>Additional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48200"/>
          </a:xfrm>
        </p:spPr>
        <p:txBody>
          <a:bodyPr>
            <a:normAutofit fontScale="40000" lnSpcReduction="20000"/>
          </a:bodyPr>
          <a:lstStyle/>
          <a:p>
            <a:r>
              <a:rPr lang="en-US" sz="4500" dirty="0">
                <a:hlinkClick r:id="rId2"/>
              </a:rPr>
              <a:t>Agency for Health Care Administration</a:t>
            </a:r>
            <a:r>
              <a:rPr lang="en-US" sz="4500" dirty="0"/>
              <a:t> Web page: contains information about Florida Medicaid, facility licensure, and information abut the quality of health care in Florida.</a:t>
            </a:r>
          </a:p>
          <a:p>
            <a:pPr marL="0" indent="0">
              <a:buNone/>
            </a:pPr>
            <a:endParaRPr lang="en-US" sz="2600" dirty="0">
              <a:hlinkClick r:id="rId3"/>
            </a:endParaRPr>
          </a:p>
          <a:p>
            <a:r>
              <a:rPr lang="en-US" sz="4500" u="sng" dirty="0">
                <a:hlinkClick r:id="rId3"/>
              </a:rPr>
              <a:t>Florida Medicaid</a:t>
            </a:r>
            <a:r>
              <a:rPr lang="en-US" sz="4500" dirty="0"/>
              <a:t> web page: contains program information for providers and the public, including resources such as provider handbooks, fee schedules, and recent Medicaid presentations and reports.  </a:t>
            </a:r>
          </a:p>
          <a:p>
            <a:pPr marL="0" indent="0">
              <a:buNone/>
            </a:pPr>
            <a:endParaRPr lang="en-US" sz="2500" dirty="0"/>
          </a:p>
          <a:p>
            <a:r>
              <a:rPr lang="en-US" sz="4500" dirty="0"/>
              <a:t>Florida Medicaid also has created an e-mail alert system to supplement the present method of receiving </a:t>
            </a:r>
            <a:r>
              <a:rPr lang="en-US" sz="4500" dirty="0">
                <a:hlinkClick r:id="rId4"/>
              </a:rPr>
              <a:t>Provider Alerts</a:t>
            </a:r>
            <a:r>
              <a:rPr lang="en-US" sz="4500" dirty="0"/>
              <a:t> information and to alert registered subscribers of "late-breaking" health care information. </a:t>
            </a:r>
          </a:p>
          <a:p>
            <a:pPr marL="0" indent="0">
              <a:buNone/>
            </a:pPr>
            <a:endParaRPr lang="en-US" sz="2600" dirty="0">
              <a:hlinkClick r:id="rId5"/>
            </a:endParaRPr>
          </a:p>
          <a:p>
            <a:r>
              <a:rPr lang="en-US" sz="4500" dirty="0">
                <a:hlinkClick r:id="rId5"/>
              </a:rPr>
              <a:t>FloridaHealthFinder.gov</a:t>
            </a:r>
            <a:r>
              <a:rPr lang="en-US" sz="4500" dirty="0"/>
              <a:t> is a repository of consumer health care information.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4500" dirty="0"/>
              <a:t>AHCA </a:t>
            </a:r>
            <a:r>
              <a:rPr lang="en-US" sz="4500" dirty="0">
                <a:hlinkClick r:id="rId6"/>
              </a:rPr>
              <a:t>OIG page </a:t>
            </a:r>
            <a:r>
              <a:rPr lang="en-US" sz="4500" dirty="0"/>
              <a:t>(with MPI information) includes links to the Agency’s annual report on the State’s Efforts to Control Fraud and Abuse, a link for on-line reporting of suspected fraud as well as additional resources about fraud and abuse.  </a:t>
            </a:r>
          </a:p>
          <a:p>
            <a:pPr marL="0" indent="0">
              <a:buNone/>
            </a:pPr>
            <a:endParaRPr lang="en-US" sz="2500" dirty="0"/>
          </a:p>
          <a:p>
            <a:r>
              <a:rPr lang="en-US" sz="4500" dirty="0"/>
              <a:t>Also from this page, or the Agency’s </a:t>
            </a:r>
            <a:r>
              <a:rPr lang="en-US" sz="4500" dirty="0">
                <a:hlinkClick r:id="rId7"/>
              </a:rPr>
              <a:t>public record page</a:t>
            </a:r>
            <a:r>
              <a:rPr lang="en-US" sz="4500" dirty="0"/>
              <a:t>, you can search for all Medicaid sanctioned providers (since July 1, 2009).</a:t>
            </a:r>
          </a:p>
        </p:txBody>
      </p:sp>
    </p:spTree>
    <p:extLst>
      <p:ext uri="{BB962C8B-B14F-4D97-AF65-F5344CB8AC3E}">
        <p14:creationId xmlns:p14="http://schemas.microsoft.com/office/powerpoint/2010/main" val="4280076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828800"/>
            <a:ext cx="6248400" cy="3886200"/>
          </a:xfrm>
        </p:spPr>
        <p:txBody>
          <a:bodyPr numCol="1">
            <a:normAutofit fontScale="62500" lnSpcReduction="20000"/>
          </a:bodyPr>
          <a:lstStyle/>
          <a:p>
            <a:pPr marL="0" indent="0">
              <a:buNone/>
            </a:pPr>
            <a:r>
              <a:rPr lang="en-US" sz="4400" dirty="0"/>
              <a:t>Tim Helms, </a:t>
            </a:r>
            <a:r>
              <a:rPr lang="en-US" sz="4400" dirty="0" err="1"/>
              <a:t>MHSc</a:t>
            </a:r>
            <a:r>
              <a:rPr lang="en-US" sz="4400" dirty="0"/>
              <a:t>, LDO</a:t>
            </a:r>
          </a:p>
          <a:p>
            <a:pPr marL="0" indent="0">
              <a:buNone/>
            </a:pPr>
            <a:r>
              <a:rPr lang="en-US" sz="4400" dirty="0"/>
              <a:t>Prevention Strategy Unit</a:t>
            </a:r>
          </a:p>
          <a:p>
            <a:pPr marL="0" indent="0">
              <a:buNone/>
            </a:pPr>
            <a:r>
              <a:rPr lang="en-US" sz="4400" dirty="0"/>
              <a:t>Medicaid Program Integrity</a:t>
            </a:r>
          </a:p>
          <a:p>
            <a:pPr marL="0" indent="0">
              <a:buNone/>
            </a:pPr>
            <a:r>
              <a:rPr lang="en-US" sz="4400" dirty="0"/>
              <a:t>Agency for Health Care Administration </a:t>
            </a:r>
          </a:p>
          <a:p>
            <a:pPr marL="0" indent="0">
              <a:buNone/>
            </a:pPr>
            <a:r>
              <a:rPr lang="en-US" sz="4400" dirty="0"/>
              <a:t>2727 Mahan Drive, MS 6</a:t>
            </a:r>
          </a:p>
          <a:p>
            <a:pPr marL="0" indent="0">
              <a:buNone/>
            </a:pPr>
            <a:r>
              <a:rPr lang="en-US" sz="4400" dirty="0"/>
              <a:t>Tallahassee, FL 32308</a:t>
            </a:r>
          </a:p>
          <a:p>
            <a:pPr marL="0" indent="0">
              <a:buNone/>
            </a:pPr>
            <a:r>
              <a:rPr lang="en-US" sz="4400" dirty="0"/>
              <a:t>850-412-4600 </a:t>
            </a:r>
          </a:p>
          <a:p>
            <a:pPr marL="0" indent="0">
              <a:buNone/>
            </a:pPr>
            <a:r>
              <a:rPr lang="en-US" sz="4400" dirty="0">
                <a:hlinkClick r:id="rId2"/>
              </a:rPr>
              <a:t>Tim.Helms@ahca.myflorida.com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621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304800" y="457200"/>
          <a:ext cx="8534399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3637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914400"/>
          </a:xfrm>
        </p:spPr>
        <p:txBody>
          <a:bodyPr>
            <a:normAutofit/>
          </a:bodyPr>
          <a:lstStyle/>
          <a:p>
            <a:r>
              <a:rPr lang="en-US" sz="3500" dirty="0">
                <a:latin typeface="Myriad Pro"/>
                <a:cs typeface="Times New Roman" panose="02020603050405020304" pitchFamily="18" charset="0"/>
              </a:rPr>
              <a:t>Prevention Strategy Unit Responsibilities</a:t>
            </a:r>
            <a:endParaRPr lang="en-US" sz="3500" dirty="0">
              <a:latin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Minion Pro"/>
                <a:cs typeface="Times New Roman" panose="02020603050405020304" pitchFamily="18" charset="0"/>
              </a:rPr>
              <a:t>Provide analytical support to the field operations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Minion Pro"/>
                <a:cs typeface="Times New Roman" panose="02020603050405020304" pitchFamily="18" charset="0"/>
              </a:rPr>
              <a:t>Prioritize on-site provider reviews</a:t>
            </a:r>
          </a:p>
          <a:p>
            <a:pPr marL="342900" lvl="1" indent="0">
              <a:buNone/>
            </a:pPr>
            <a:endParaRPr lang="en-US" sz="1000" dirty="0">
              <a:latin typeface="Minion Pro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Minion Pro"/>
                <a:cs typeface="Times New Roman" panose="02020603050405020304" pitchFamily="18" charset="0"/>
              </a:rPr>
              <a:t>Coordinating unit with the Division of Medicaid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Minion Pro"/>
                <a:cs typeface="Times New Roman" panose="02020603050405020304" pitchFamily="18" charset="0"/>
              </a:rPr>
              <a:t>Combat fraud through provider enrollment, policy, and training</a:t>
            </a:r>
          </a:p>
          <a:p>
            <a:pPr marL="342900" lvl="1" indent="0">
              <a:buNone/>
            </a:pPr>
            <a:endParaRPr lang="en-US" sz="1000" dirty="0">
              <a:latin typeface="Minion Pro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Minion Pro"/>
                <a:cs typeface="Times New Roman" panose="02020603050405020304" pitchFamily="18" charset="0"/>
              </a:rPr>
              <a:t>Coordinating unit with Health Quality Assurance (HQA)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Minion Pro"/>
                <a:cs typeface="Times New Roman" panose="02020603050405020304" pitchFamily="18" charset="0"/>
              </a:rPr>
              <a:t>Combat fraud in provider types licensed by the Agency for Health Care Administration (AHCA)</a:t>
            </a:r>
          </a:p>
          <a:p>
            <a:pPr marL="342900" lvl="1" indent="0">
              <a:buNone/>
            </a:pPr>
            <a:endParaRPr lang="en-US" sz="1000" dirty="0">
              <a:latin typeface="Minion Pro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Minion Pro"/>
                <a:cs typeface="Times New Roman" panose="02020603050405020304" pitchFamily="18" charset="0"/>
              </a:rPr>
              <a:t>Developing and implementing a strategic plan for MPI</a:t>
            </a:r>
          </a:p>
          <a:p>
            <a:pPr marL="0" indent="0">
              <a:buNone/>
            </a:pPr>
            <a:endParaRPr lang="en-US" sz="1000" dirty="0">
              <a:latin typeface="Minion Pro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Minion Pro"/>
                <a:cs typeface="Times New Roman" panose="02020603050405020304" pitchFamily="18" charset="0"/>
              </a:rPr>
              <a:t>Conduct organizational and functional assessment reviews of bureau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57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445"/>
            <a:ext cx="8229600" cy="716755"/>
          </a:xfrm>
        </p:spPr>
        <p:txBody>
          <a:bodyPr>
            <a:normAutofit fontScale="90000"/>
          </a:bodyPr>
          <a:lstStyle/>
          <a:p>
            <a:r>
              <a:rPr lang="en-US" dirty="0"/>
              <a:t>Referrals Section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9831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Minion Pro"/>
                <a:cs typeface="Times New Roman" panose="02020603050405020304" pitchFamily="18" charset="0"/>
              </a:rPr>
              <a:t>Conduct investigations of providers suspected of fraudulent or abusive behavior.</a:t>
            </a:r>
          </a:p>
          <a:p>
            <a:pPr marL="0" indent="0">
              <a:buNone/>
            </a:pPr>
            <a:endParaRPr lang="en-US" sz="1000" dirty="0">
              <a:latin typeface="Minion Pro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Minion Pro"/>
                <a:cs typeface="Times New Roman" panose="02020603050405020304" pitchFamily="18" charset="0"/>
              </a:rPr>
              <a:t>Identify and develop referrals to the Medicaid Fraud Control Unit (MFCU).</a:t>
            </a:r>
          </a:p>
          <a:p>
            <a:pPr marL="0" indent="0">
              <a:buNone/>
            </a:pPr>
            <a:endParaRPr lang="en-US" sz="1000" dirty="0">
              <a:latin typeface="Minion Pro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Minion Pro"/>
                <a:cs typeface="Times New Roman" panose="02020603050405020304" pitchFamily="18" charset="0"/>
              </a:rPr>
              <a:t>Conduct Pre-Payment Reviews (PPR) of providers.</a:t>
            </a:r>
            <a:endParaRPr lang="en-US" sz="2400" dirty="0">
              <a:latin typeface="Minion Pro"/>
            </a:endParaRPr>
          </a:p>
          <a:p>
            <a:pPr marL="0" indent="0">
              <a:buNone/>
            </a:pPr>
            <a:endParaRPr lang="en-US" sz="800" dirty="0">
              <a:latin typeface="Minion Pro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Minion Pro"/>
                <a:cs typeface="Times New Roman" panose="02020603050405020304" pitchFamily="18" charset="0"/>
              </a:rPr>
              <a:t>Identify potential referrals to: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>
                <a:latin typeface="Minion Pro"/>
                <a:cs typeface="Times New Roman" panose="02020603050405020304" pitchFamily="18" charset="0"/>
              </a:rPr>
              <a:t>Health plans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>
                <a:latin typeface="Minion Pro"/>
                <a:cs typeface="Times New Roman" panose="02020603050405020304" pitchFamily="18" charset="0"/>
              </a:rPr>
              <a:t>Division of Medicaid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>
                <a:latin typeface="Minion Pro"/>
                <a:cs typeface="Times New Roman" panose="02020603050405020304" pitchFamily="18" charset="0"/>
              </a:rPr>
              <a:t>Division of HQA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>
                <a:latin typeface="Minion Pro"/>
                <a:cs typeface="Times New Roman" panose="02020603050405020304" pitchFamily="18" charset="0"/>
              </a:rPr>
              <a:t>Department of Health – Medical Quality Assurance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>
                <a:latin typeface="Minion Pro"/>
                <a:cs typeface="Times New Roman" panose="02020603050405020304" pitchFamily="18" charset="0"/>
              </a:rPr>
              <a:t>Other law enforcement and/or regulatory agencies</a:t>
            </a:r>
          </a:p>
          <a:p>
            <a:pPr marL="342900" lvl="1" indent="0">
              <a:buNone/>
            </a:pPr>
            <a:endParaRPr lang="en-US" sz="1000" dirty="0">
              <a:latin typeface="Minion Pro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576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Myriad Pro"/>
                <a:cs typeface="Times New Roman" panose="02020603050405020304" pitchFamily="18" charset="0"/>
              </a:rPr>
              <a:t>Administrative Section Responsibilities</a:t>
            </a:r>
            <a:endParaRPr lang="en-US" dirty="0">
              <a:latin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sz="3300" dirty="0">
                <a:latin typeface="Minion Pro"/>
                <a:cs typeface="Times New Roman" panose="02020603050405020304" pitchFamily="18" charset="0"/>
              </a:rPr>
              <a:t>Impose payment restrictions pursuant to law:</a:t>
            </a:r>
          </a:p>
          <a:p>
            <a:pPr marL="0" indent="0">
              <a:buNone/>
            </a:pPr>
            <a:endParaRPr lang="en-US" sz="1200" dirty="0">
              <a:latin typeface="Minion Pro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300" dirty="0">
                <a:latin typeface="Minion Pro"/>
                <a:cs typeface="Times New Roman" panose="02020603050405020304" pitchFamily="18" charset="0"/>
              </a:rPr>
              <a:t>Credible Allegations of Fraud (CAF)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300" dirty="0">
                <a:latin typeface="Minion Pro"/>
                <a:cs typeface="Times New Roman" panose="02020603050405020304" pitchFamily="18" charset="0"/>
              </a:rPr>
              <a:t>Reliable Evidence of Fraud (25a)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300" dirty="0">
                <a:latin typeface="Minion Pro"/>
                <a:cs typeface="Times New Roman" panose="02020603050405020304" pitchFamily="18" charset="0"/>
              </a:rPr>
              <a:t>Pre-Payment Reviews (PPR)</a:t>
            </a:r>
          </a:p>
          <a:p>
            <a:pPr marL="342900" lvl="1" indent="0">
              <a:buNone/>
            </a:pPr>
            <a:endParaRPr lang="en-US" sz="1200" dirty="0">
              <a:latin typeface="Minion Pro"/>
              <a:cs typeface="Times New Roman" panose="02020603050405020304" pitchFamily="18" charset="0"/>
            </a:endParaRPr>
          </a:p>
          <a:p>
            <a:pPr marL="342900" lvl="1" indent="0">
              <a:buNone/>
            </a:pPr>
            <a:endParaRPr lang="en-US" sz="1200" dirty="0">
              <a:latin typeface="Minion Pro"/>
              <a:cs typeface="Times New Roman" panose="02020603050405020304" pitchFamily="18" charset="0"/>
            </a:endParaRPr>
          </a:p>
          <a:p>
            <a:r>
              <a:rPr lang="en-US" sz="3300" dirty="0">
                <a:latin typeface="Minion Pro"/>
                <a:cs typeface="Times New Roman" panose="02020603050405020304" pitchFamily="18" charset="0"/>
              </a:rPr>
              <a:t>Impose sanctions pursuant to law and rule:</a:t>
            </a:r>
          </a:p>
          <a:p>
            <a:pPr marL="0" indent="0">
              <a:buNone/>
            </a:pPr>
            <a:endParaRPr lang="en-US" sz="1200" dirty="0">
              <a:latin typeface="Minion Pro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300" dirty="0">
                <a:latin typeface="Minion Pro"/>
                <a:cs typeface="Times New Roman" panose="02020603050405020304" pitchFamily="18" charset="0"/>
              </a:rPr>
              <a:t>Fines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300" dirty="0">
                <a:latin typeface="Minion Pro"/>
                <a:cs typeface="Times New Roman" panose="02020603050405020304" pitchFamily="18" charset="0"/>
              </a:rPr>
              <a:t>Suspension from Program Participation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300" dirty="0">
                <a:latin typeface="Minion Pro"/>
                <a:cs typeface="Times New Roman" panose="02020603050405020304" pitchFamily="18" charset="0"/>
              </a:rPr>
              <a:t>Termination from the Program – For Cause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62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26" name="Picture 2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"/>
            <a:ext cx="5587178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204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8901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Myriad Pro"/>
                <a:cs typeface="Arial" panose="020B0604020202020204" pitchFamily="34" charset="0"/>
              </a:rPr>
              <a:t>We Cannot Succeed Alone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2585"/>
            <a:ext cx="7315200" cy="4191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Magnitude of the program </a:t>
            </a:r>
          </a:p>
          <a:p>
            <a:pPr>
              <a:lnSpc>
                <a:spcPct val="150000"/>
              </a:lnSpc>
            </a:pPr>
            <a:r>
              <a:rPr lang="en-US" dirty="0"/>
              <a:t>Broad program integrity issues</a:t>
            </a:r>
          </a:p>
          <a:p>
            <a:pPr>
              <a:lnSpc>
                <a:spcPct val="150000"/>
              </a:lnSpc>
            </a:pPr>
            <a:r>
              <a:rPr lang="en-US" dirty="0"/>
              <a:t>Limitations on staffing resources</a:t>
            </a:r>
          </a:p>
          <a:p>
            <a:pPr>
              <a:lnSpc>
                <a:spcPct val="150000"/>
              </a:lnSpc>
            </a:pPr>
            <a:r>
              <a:rPr lang="en-US" dirty="0"/>
              <a:t>Limitations on other resources</a:t>
            </a:r>
          </a:p>
          <a:p>
            <a:pPr>
              <a:lnSpc>
                <a:spcPct val="150000"/>
              </a:lnSpc>
            </a:pPr>
            <a:r>
              <a:rPr lang="en-US" dirty="0"/>
              <a:t>Scope of authority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306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0629"/>
            <a:ext cx="8229600" cy="854075"/>
          </a:xfrm>
        </p:spPr>
        <p:txBody>
          <a:bodyPr/>
          <a:lstStyle/>
          <a:p>
            <a:r>
              <a:rPr lang="en-US" dirty="0"/>
              <a:t>External 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14" y="1447800"/>
            <a:ext cx="8382000" cy="3886200"/>
          </a:xfrm>
        </p:spPr>
        <p:txBody>
          <a:bodyPr>
            <a:normAutofit fontScale="92500"/>
          </a:bodyPr>
          <a:lstStyle/>
          <a:p>
            <a:r>
              <a:rPr lang="en-US" sz="3000" dirty="0"/>
              <a:t>Centers for Medicare and Medicaid Services (CMS)</a:t>
            </a:r>
          </a:p>
          <a:p>
            <a:r>
              <a:rPr lang="en-US" sz="3000" dirty="0"/>
              <a:t>Law enforcement/Medicaid Fraud Control Unit</a:t>
            </a:r>
          </a:p>
          <a:p>
            <a:r>
              <a:rPr lang="en-US" sz="3000" dirty="0"/>
              <a:t>Federal contractors</a:t>
            </a:r>
          </a:p>
          <a:p>
            <a:r>
              <a:rPr lang="en-US" sz="3000" dirty="0"/>
              <a:t>Other state agencies </a:t>
            </a:r>
          </a:p>
          <a:p>
            <a:r>
              <a:rPr lang="en-US" sz="3000" dirty="0"/>
              <a:t>Managed care plans</a:t>
            </a:r>
          </a:p>
          <a:p>
            <a:r>
              <a:rPr lang="en-US" sz="3000" dirty="0"/>
              <a:t>Provider associations</a:t>
            </a:r>
          </a:p>
          <a:p>
            <a:r>
              <a:rPr lang="en-US" sz="3000" dirty="0"/>
              <a:t>Other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714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8&quot;/&gt;&lt;/object&gt;&lt;object type=&quot;3&quot; unique_id=&quot;10004&quot;&gt;&lt;property id=&quot;20148&quot; value=&quot;5&quot;/&gt;&lt;property id=&quot;20300&quot; value=&quot;Slide 3&quot;/&gt;&lt;property id=&quot;20307&quot; value=&quot;259&quot;/&gt;&lt;/object&gt;&lt;object type=&quot;3&quot; unique_id=&quot;10117&quot;&gt;&lt;property id=&quot;20148&quot; value=&quot;5&quot;/&gt;&lt;property id=&quot;20300&quot; value=&quot;Slide 2&quot;/&gt;&lt;property id=&quot;20307&quot; value=&quot;260&quot;/&gt;&lt;/object&gt;&lt;/object&gt;&lt;object type=&quot;8&quot; unique_id=&quot;10008&quot;&gt;&lt;/object&gt;&lt;/object&gt;&lt;/database&gt;"/>
  <p:tag name="SECTOMILLISECCONVERTED" val="1"/>
  <p:tag name="WASPOLLED" val="435AA4F8C90647B5A67EDAFB0F419809"/>
  <p:tag name="TPVERSION" val="5"/>
  <p:tag name="TPFULLVERSION" val="5.3.2.24"/>
  <p:tag name="PPTVERSION" val="16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_dlc_DocId xmlns="22801b3f-98ec-4c80-8ed0-0bc69cbff3c4">AHCA2014-1093-29</_dlc_DocId>
    <_dlc_DocIdUrl xmlns="22801b3f-98ec-4c80-8ed0-0bc69cbff3c4">
      <Url>http://ahcaportal/multimediadesign/_layouts/DocIdRedir.aspx?ID=AHCA2014-1093-29</Url>
      <Description>AHCA2014-1093-29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C43C22526A884A930D009893BDB524" ma:contentTypeVersion="8" ma:contentTypeDescription="Create a new document." ma:contentTypeScope="" ma:versionID="5dd4d2ed21751dd0af90965971679ecd">
  <xsd:schema xmlns:xsd="http://www.w3.org/2001/XMLSchema" xmlns:xs="http://www.w3.org/2001/XMLSchema" xmlns:p="http://schemas.microsoft.com/office/2006/metadata/properties" xmlns:ns2="22801b3f-98ec-4c80-8ed0-0bc69cbff3c4" targetNamespace="http://schemas.microsoft.com/office/2006/metadata/properties" ma:root="true" ma:fieldsID="00f96bc938df9a6d73bc5dc8dc847515" ns2:_="">
    <xsd:import namespace="22801b3f-98ec-4c80-8ed0-0bc69cbff3c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801b3f-98ec-4c80-8ed0-0bc69cbff3c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8/3/2012 5:32:20 PM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8/3/2012 5:32:20 PM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8/3/2012 5:32:20 PM</Data>
    <Filter/>
  </Receiver>
</spe:Receivers>
</file>

<file path=customXml/itemProps1.xml><?xml version="1.0" encoding="utf-8"?>
<ds:datastoreItem xmlns:ds="http://schemas.openxmlformats.org/officeDocument/2006/customXml" ds:itemID="{9C0D2E56-544A-4C51-82C6-1C98798EF817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22801b3f-98ec-4c80-8ed0-0bc69cbff3c4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C0A9719-1B46-442F-9D8E-3405AAB7F6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B6A685-3B84-40EF-BFD5-59557DF931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801b3f-98ec-4c80-8ed0-0bc69cbff3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7E00147-E810-4FFE-B8BF-C6720D43FDB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</TotalTime>
  <Words>1555</Words>
  <Application>Microsoft Office PowerPoint</Application>
  <PresentationFormat>On-screen Show (4:3)</PresentationFormat>
  <Paragraphs>342</Paragraphs>
  <Slides>29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Courier New</vt:lpstr>
      <vt:lpstr>Minion Pro</vt:lpstr>
      <vt:lpstr>Myriad Pro</vt:lpstr>
      <vt:lpstr>Times New Roman</vt:lpstr>
      <vt:lpstr>Wingdings</vt:lpstr>
      <vt:lpstr>Office Theme</vt:lpstr>
      <vt:lpstr>Effective Collaboration in Fraud Prevention</vt:lpstr>
      <vt:lpstr>Medicaid Program Integrity (MPI)</vt:lpstr>
      <vt:lpstr>PowerPoint Presentation</vt:lpstr>
      <vt:lpstr>Prevention Strategy Unit Responsibilities</vt:lpstr>
      <vt:lpstr>Referrals Section Responsibilities</vt:lpstr>
      <vt:lpstr>Administrative Section Responsibilities</vt:lpstr>
      <vt:lpstr>PowerPoint Presentation</vt:lpstr>
      <vt:lpstr>We Cannot Succeed Alone</vt:lpstr>
      <vt:lpstr>External Partnerships</vt:lpstr>
      <vt:lpstr>Effective External Partnerships</vt:lpstr>
      <vt:lpstr>Internal Partnerships</vt:lpstr>
      <vt:lpstr>Effective Internal Partnerships</vt:lpstr>
      <vt:lpstr>Legal Provisions</vt:lpstr>
      <vt:lpstr>Federal Anti-Kickback Statute</vt:lpstr>
      <vt:lpstr>Florida Patient Brokering Statutes</vt:lpstr>
      <vt:lpstr>Stark Law</vt:lpstr>
      <vt:lpstr>Florida Patient Self-Referral Act</vt:lpstr>
      <vt:lpstr>Safe Harbors</vt:lpstr>
      <vt:lpstr>The Differences</vt:lpstr>
      <vt:lpstr>Federal Civil False Claims Act</vt:lpstr>
      <vt:lpstr>Sanctions</vt:lpstr>
      <vt:lpstr>“CAF” Payment Suspension</vt:lpstr>
      <vt:lpstr>Medicaid Payment Withhold</vt:lpstr>
      <vt:lpstr>Pre-Payment Review (PPR)</vt:lpstr>
      <vt:lpstr>MFCU Referrals</vt:lpstr>
      <vt:lpstr>MFCU Referrals Criteria</vt:lpstr>
      <vt:lpstr>Case Updates</vt:lpstr>
      <vt:lpstr>Additional Resources</vt:lpstr>
      <vt:lpstr>Contact Information</vt:lpstr>
    </vt:vector>
  </TitlesOfParts>
  <Company>Agency for Health Care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AHCA Communications</dc:creator>
  <cp:lastModifiedBy>Tara Foy</cp:lastModifiedBy>
  <cp:revision>225</cp:revision>
  <cp:lastPrinted>2017-07-25T12:11:42Z</cp:lastPrinted>
  <dcterms:created xsi:type="dcterms:W3CDTF">2010-03-11T20:28:31Z</dcterms:created>
  <dcterms:modified xsi:type="dcterms:W3CDTF">2017-08-16T19:25:58Z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0x010100B4C43C22526A884A930D009893BDB524</vt:lpwstr>
  </property>
  <property fmtid="{D5CDD505-2E9C-101B-9397-08002B2CF9AE}" pid="3" name="_dlc_DocIdItemGuid">
    <vt:lpwstr>e936693d-8d9c-4f05-8a3e-4ef106471b0c</vt:lpwstr>
  </property>
</Properties>
</file>