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23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3.xml" ContentType="application/vnd.openxmlformats-officedocument.presentationml.tag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4"/>
  </p:sldMasterIdLst>
  <p:notesMasterIdLst>
    <p:notesMasterId r:id="rId31"/>
  </p:notesMasterIdLst>
  <p:handoutMasterIdLst>
    <p:handoutMasterId r:id="rId32"/>
  </p:handoutMasterIdLst>
  <p:sldIdLst>
    <p:sldId id="400" r:id="rId5"/>
    <p:sldId id="401" r:id="rId6"/>
    <p:sldId id="404" r:id="rId7"/>
    <p:sldId id="403" r:id="rId8"/>
    <p:sldId id="405" r:id="rId9"/>
    <p:sldId id="406" r:id="rId10"/>
    <p:sldId id="408" r:id="rId11"/>
    <p:sldId id="410" r:id="rId12"/>
    <p:sldId id="462" r:id="rId13"/>
    <p:sldId id="463" r:id="rId14"/>
    <p:sldId id="413" r:id="rId15"/>
    <p:sldId id="412" r:id="rId16"/>
    <p:sldId id="411" r:id="rId17"/>
    <p:sldId id="417" r:id="rId18"/>
    <p:sldId id="427" r:id="rId19"/>
    <p:sldId id="428" r:id="rId20"/>
    <p:sldId id="429" r:id="rId21"/>
    <p:sldId id="430" r:id="rId22"/>
    <p:sldId id="431" r:id="rId23"/>
    <p:sldId id="432" r:id="rId24"/>
    <p:sldId id="433" r:id="rId25"/>
    <p:sldId id="454" r:id="rId26"/>
    <p:sldId id="455" r:id="rId27"/>
    <p:sldId id="456" r:id="rId28"/>
    <p:sldId id="461" r:id="rId29"/>
    <p:sldId id="325" r:id="rId30"/>
  </p:sldIdLst>
  <p:sldSz cx="9144000" cy="5143500" type="screen16x9"/>
  <p:notesSz cx="6858000" cy="9144000"/>
  <p:custDataLst>
    <p:tags r:id="rId33"/>
  </p:custDataLst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478CF55-B3A2-4C4B-A5D7-6A9CFDBFBC5C}">
          <p14:sldIdLst>
            <p14:sldId id="400"/>
            <p14:sldId id="401"/>
            <p14:sldId id="404"/>
            <p14:sldId id="403"/>
            <p14:sldId id="405"/>
            <p14:sldId id="406"/>
            <p14:sldId id="408"/>
            <p14:sldId id="410"/>
            <p14:sldId id="462"/>
            <p14:sldId id="463"/>
            <p14:sldId id="413"/>
            <p14:sldId id="412"/>
            <p14:sldId id="411"/>
            <p14:sldId id="417"/>
            <p14:sldId id="427"/>
            <p14:sldId id="428"/>
            <p14:sldId id="429"/>
            <p14:sldId id="430"/>
            <p14:sldId id="431"/>
            <p14:sldId id="432"/>
            <p14:sldId id="433"/>
            <p14:sldId id="454"/>
            <p14:sldId id="455"/>
            <p14:sldId id="456"/>
            <p14:sldId id="461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B9C"/>
    <a:srgbClr val="FFD004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46" autoAdjust="0"/>
    <p:restoredTop sz="94125" autoAdjust="0"/>
  </p:normalViewPr>
  <p:slideViewPr>
    <p:cSldViewPr snapToGrid="0">
      <p:cViewPr varScale="1">
        <p:scale>
          <a:sx n="98" d="100"/>
          <a:sy n="98" d="100"/>
        </p:scale>
        <p:origin x="738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119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2" d="100"/>
        <a:sy n="152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71AF7-B5F1-429A-8006-31ACDADD75B2}" type="datetimeFigureOut">
              <a:rPr lang="en-US" smtClean="0"/>
              <a:t>07/24/2019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CMS SCG Training Division 3/15/17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FF85A-5784-4104-B325-D7938E6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47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7F132-57BF-4112-B30F-EBCBF81D18D9}" type="datetimeFigureOut">
              <a:rPr lang="en-US" smtClean="0"/>
              <a:t>07/24/2019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A01E4-5E65-46FA-8856-FA114627B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51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A01E4-5E65-46FA-8856-FA114627B6A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51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Graphic Right)">
    <p:bg>
      <p:bgPr>
        <a:blipFill dpi="0" rotWithShape="1">
          <a:blip r:embed="rId2">
            <a:lum/>
          </a:blip>
          <a:srcRect/>
          <a:stretch>
            <a:fillRect l="-3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39867"/>
            <a:ext cx="9144000" cy="845903"/>
          </a:xfrm>
          <a:noFill/>
          <a:effectLst/>
        </p:spPr>
        <p:txBody>
          <a:bodyPr/>
          <a:lstStyle>
            <a:lvl1pPr>
              <a:defRPr>
                <a:solidFill>
                  <a:srgbClr val="084B9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71749" y="2341828"/>
            <a:ext cx="32766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b="1" i="0">
                <a:solidFill>
                  <a:srgbClr val="084A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71749" y="3679842"/>
            <a:ext cx="3276600" cy="628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1" i="0">
                <a:solidFill>
                  <a:srgbClr val="084A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4855464"/>
            <a:ext cx="3719593" cy="274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96969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Version #.#.#</a:t>
            </a:r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120640" y="1892808"/>
            <a:ext cx="4023360" cy="3255264"/>
          </a:xfrm>
          <a:prstGeom prst="rect">
            <a:avLst/>
          </a:prstGeom>
          <a:noFill/>
        </p:spPr>
      </p:sp>
    </p:spTree>
    <p:extLst>
      <p:ext uri="{BB962C8B-B14F-4D97-AF65-F5344CB8AC3E}">
        <p14:creationId xmlns:p14="http://schemas.microsoft.com/office/powerpoint/2010/main" val="38473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ng Thoughts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04800" y="3917418"/>
            <a:ext cx="8534400" cy="514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1" i="0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6824"/>
            <a:ext cx="9144000" cy="965818"/>
          </a:xfrm>
        </p:spPr>
        <p:txBody>
          <a:bodyPr/>
          <a:lstStyle>
            <a:lvl1pPr>
              <a:defRPr>
                <a:solidFill>
                  <a:srgbClr val="FFD004"/>
                </a:solidFill>
              </a:defRPr>
            </a:lvl1pPr>
          </a:lstStyle>
          <a:p>
            <a:r>
              <a:rPr lang="en-US" dirty="0"/>
              <a:t>Parting Thanks Thoughts</a:t>
            </a:r>
          </a:p>
        </p:txBody>
      </p:sp>
    </p:spTree>
    <p:extLst>
      <p:ext uri="{BB962C8B-B14F-4D97-AF65-F5344CB8AC3E}">
        <p14:creationId xmlns:p14="http://schemas.microsoft.com/office/powerpoint/2010/main" val="204683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ext and/or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77824"/>
            <a:ext cx="8679180" cy="3777996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31775" indent="-231775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457200" indent="-228600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199888" indent="-171413">
              <a:buClr>
                <a:schemeClr val="tx1"/>
              </a:buClr>
              <a:buFont typeface="Arial" pitchFamily="34" charset="0"/>
              <a:buChar char="•"/>
              <a:defRPr sz="137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542714" indent="-171413">
              <a:buClr>
                <a:schemeClr val="tx1"/>
              </a:buClr>
              <a:buFont typeface="Arial" pitchFamily="34" charset="0"/>
              <a:buChar char="•"/>
              <a:defRPr sz="1213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595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S1 Layout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28600" y="877824"/>
            <a:ext cx="8668512" cy="3777996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8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A Layout (Text on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689902" y="877824"/>
            <a:ext cx="3215080" cy="3777996"/>
          </a:xfrm>
          <a:prstGeom prst="rect">
            <a:avLst/>
          </a:prstGeom>
          <a:noFill/>
        </p:spPr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877824"/>
            <a:ext cx="5334000" cy="3777996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31775" indent="-231775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457200" indent="-228600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199888" indent="-171413">
              <a:buClr>
                <a:schemeClr val="tx1"/>
              </a:buClr>
              <a:buFont typeface="Arial" pitchFamily="34" charset="0"/>
              <a:buChar char="•"/>
              <a:defRPr sz="137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542714" indent="-171413">
              <a:buClr>
                <a:schemeClr val="tx1"/>
              </a:buClr>
              <a:buFont typeface="Arial" pitchFamily="34" charset="0"/>
              <a:buChar char="•"/>
              <a:defRPr sz="1213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4296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A Layout (Text on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73780" y="877824"/>
            <a:ext cx="5334000" cy="3777996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31775" indent="-231775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457200" indent="-228600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199888" indent="-171413">
              <a:buClr>
                <a:schemeClr val="tx1"/>
              </a:buClr>
              <a:buFont typeface="Arial" pitchFamily="34" charset="0"/>
              <a:buChar char="•"/>
              <a:defRPr sz="137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542714" indent="-171413">
              <a:buClr>
                <a:schemeClr val="tx1"/>
              </a:buClr>
              <a:buFont typeface="Arial" pitchFamily="34" charset="0"/>
              <a:buChar char="•"/>
              <a:defRPr sz="1213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28600" y="877824"/>
            <a:ext cx="3215080" cy="3777996"/>
          </a:xfrm>
          <a:prstGeom prst="rect">
            <a:avLst/>
          </a:prstGeom>
          <a:noFill/>
        </p:spPr>
      </p:sp>
    </p:spTree>
    <p:extLst>
      <p:ext uri="{BB962C8B-B14F-4D97-AF65-F5344CB8AC3E}">
        <p14:creationId xmlns:p14="http://schemas.microsoft.com/office/powerpoint/2010/main" val="3520917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B Layou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8600" y="1911852"/>
            <a:ext cx="3749040" cy="2816352"/>
          </a:xfrm>
          <a:prstGeom prst="rect">
            <a:avLst/>
          </a:pr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46893" y="877824"/>
            <a:ext cx="3750469" cy="2816352"/>
          </a:xfrm>
          <a:prstGeom prst="rect">
            <a:avLst/>
          </a:pr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37326" y="877824"/>
            <a:ext cx="3741742" cy="90951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31775" indent="-231775" defTabSz="973138"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57063" indent="-171413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199888" indent="-171413">
              <a:buClr>
                <a:schemeClr val="tx1"/>
              </a:buClr>
              <a:buFont typeface="Arial" pitchFamily="34" charset="0"/>
              <a:buChar char="•"/>
              <a:defRPr sz="137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542714" indent="-171413">
              <a:buClr>
                <a:schemeClr val="tx1"/>
              </a:buClr>
              <a:buFont typeface="Arial" pitchFamily="34" charset="0"/>
              <a:buChar char="•"/>
              <a:defRPr sz="1213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5146892" y="3830440"/>
            <a:ext cx="3759783" cy="88122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31775" indent="-231775"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57063" indent="-171413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199888" indent="-171413">
              <a:buClr>
                <a:schemeClr val="tx1"/>
              </a:buClr>
              <a:buFont typeface="Arial" pitchFamily="34" charset="0"/>
              <a:buChar char="•"/>
              <a:defRPr sz="137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542714" indent="-171413">
              <a:buClr>
                <a:schemeClr val="tx1"/>
              </a:buClr>
              <a:buFont typeface="Arial" pitchFamily="34" charset="0"/>
              <a:buChar char="•"/>
              <a:defRPr sz="1213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61339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B (Four Graphic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77824"/>
            <a:ext cx="3268980" cy="3777996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31775" indent="-231775"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457200" indent="-228600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199888" indent="-171413">
              <a:buClr>
                <a:schemeClr val="tx1"/>
              </a:buClr>
              <a:buFont typeface="Arial" pitchFamily="34" charset="0"/>
              <a:buChar char="•"/>
              <a:defRPr sz="137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542714" indent="-171413">
              <a:buClr>
                <a:schemeClr val="tx1"/>
              </a:buClr>
              <a:buFont typeface="Arial" pitchFamily="34" charset="0"/>
              <a:buChar char="•"/>
              <a:defRPr sz="1213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3619500" y="879220"/>
            <a:ext cx="2598420" cy="1947672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306562" y="879220"/>
            <a:ext cx="2598420" cy="1947672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3619500" y="2875880"/>
            <a:ext cx="2598420" cy="1947672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306562" y="2875880"/>
            <a:ext cx="2598420" cy="1947672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9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C (Text on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77824"/>
            <a:ext cx="5638800" cy="3777996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31775" indent="-231775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457200" indent="-228600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199888" indent="-171413">
              <a:buClr>
                <a:schemeClr val="tx1"/>
              </a:buClr>
              <a:buFont typeface="Arial" pitchFamily="34" charset="0"/>
              <a:buChar char="•"/>
              <a:defRPr sz="137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542714" indent="-171413">
              <a:buClr>
                <a:schemeClr val="tx1"/>
              </a:buClr>
              <a:buFont typeface="Arial" pitchFamily="34" charset="0"/>
              <a:buChar char="•"/>
              <a:defRPr sz="1213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981700" y="877824"/>
            <a:ext cx="2923282" cy="3777996"/>
          </a:xfrm>
          <a:prstGeom prst="rect">
            <a:avLst/>
          </a:prstGeom>
          <a:noFill/>
        </p:spPr>
      </p:sp>
    </p:spTree>
    <p:extLst>
      <p:ext uri="{BB962C8B-B14F-4D97-AF65-F5344CB8AC3E}">
        <p14:creationId xmlns:p14="http://schemas.microsoft.com/office/powerpoint/2010/main" val="1044753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C (Text on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68980" y="877824"/>
            <a:ext cx="5638800" cy="3777996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31775" indent="-231775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857063" indent="-171413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199888" indent="-171413">
              <a:buClr>
                <a:schemeClr val="tx1"/>
              </a:buClr>
              <a:buFont typeface="Arial" pitchFamily="34" charset="0"/>
              <a:buChar char="•"/>
              <a:defRPr sz="137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542714" indent="-171413">
              <a:buClr>
                <a:schemeClr val="tx1"/>
              </a:buClr>
              <a:buFont typeface="Arial" pitchFamily="34" charset="0"/>
              <a:buChar char="•"/>
              <a:defRPr sz="1213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28600" y="877824"/>
            <a:ext cx="2923282" cy="3777996"/>
          </a:xfrm>
          <a:prstGeom prst="rect">
            <a:avLst/>
          </a:prstGeom>
          <a:noFill/>
        </p:spPr>
      </p:sp>
    </p:spTree>
    <p:extLst>
      <p:ext uri="{BB962C8B-B14F-4D97-AF65-F5344CB8AC3E}">
        <p14:creationId xmlns:p14="http://schemas.microsoft.com/office/powerpoint/2010/main" val="56852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77824"/>
            <a:ext cx="5638800" cy="3777996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31775" indent="-231775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457200" indent="-228600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199888" indent="-171413">
              <a:buClr>
                <a:schemeClr val="tx1"/>
              </a:buClr>
              <a:buFont typeface="Arial" pitchFamily="34" charset="0"/>
              <a:buChar char="•"/>
              <a:defRPr sz="137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542714" indent="-171413">
              <a:buClr>
                <a:schemeClr val="tx1"/>
              </a:buClr>
              <a:buFont typeface="Arial" pitchFamily="34" charset="0"/>
              <a:buChar char="•"/>
              <a:defRPr sz="1213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981700" y="877824"/>
            <a:ext cx="2923282" cy="1755648"/>
          </a:xfrm>
          <a:prstGeom prst="rect">
            <a:avLst/>
          </a:prstGeom>
          <a:noFill/>
        </p:spPr>
      </p:sp>
      <p:sp>
        <p:nvSpPr>
          <p:cNvPr id="8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981700" y="2900172"/>
            <a:ext cx="2923282" cy="1755648"/>
          </a:xfrm>
          <a:prstGeom prst="rect">
            <a:avLst/>
          </a:prstGeom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993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tenance: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923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4B9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77824"/>
            <a:ext cx="8679180" cy="37779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tx1"/>
              </a:buClr>
              <a:buFontTx/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31775" indent="-231775"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457200" indent="-231775"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687388" indent="-227013"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914400" indent="-223838"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8453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E Layout (Text on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77824"/>
            <a:ext cx="4206240" cy="3777996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31775" indent="-231775">
              <a:buClr>
                <a:schemeClr val="tx1"/>
              </a:buClr>
              <a:buFont typeface="Arial" pitchFamily="34" charset="0"/>
              <a:buChar char="•"/>
              <a:tabLst>
                <a:tab pos="855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457200" indent="-228600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199888" indent="-171413">
              <a:buClr>
                <a:schemeClr val="tx1"/>
              </a:buClr>
              <a:buFont typeface="Arial" pitchFamily="34" charset="0"/>
              <a:buChar char="•"/>
              <a:defRPr sz="137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542714" indent="-171413">
              <a:buClr>
                <a:schemeClr val="tx1"/>
              </a:buClr>
              <a:buFont typeface="Arial" pitchFamily="34" charset="0"/>
              <a:buChar char="•"/>
              <a:defRPr sz="1213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01540" y="877824"/>
            <a:ext cx="4206240" cy="3777996"/>
          </a:xfrm>
          <a:prstGeom prst="rect">
            <a:avLst/>
          </a:prstGeom>
          <a:noFill/>
        </p:spPr>
      </p:sp>
    </p:spTree>
    <p:extLst>
      <p:ext uri="{BB962C8B-B14F-4D97-AF65-F5344CB8AC3E}">
        <p14:creationId xmlns:p14="http://schemas.microsoft.com/office/powerpoint/2010/main" val="2040645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E Layout (Text on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01540" y="877824"/>
            <a:ext cx="4206240" cy="3777996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31775" indent="-231775" defTabSz="1027113"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457200" indent="-228600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199888" indent="-171413">
              <a:buClr>
                <a:schemeClr val="tx1"/>
              </a:buClr>
              <a:buFont typeface="Arial" pitchFamily="34" charset="0"/>
              <a:buChar char="•"/>
              <a:defRPr sz="137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542714" indent="-171413">
              <a:buClr>
                <a:schemeClr val="tx1"/>
              </a:buClr>
              <a:buFont typeface="Arial" pitchFamily="34" charset="0"/>
              <a:buChar char="•"/>
              <a:defRPr sz="1213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28600" y="877824"/>
            <a:ext cx="4206240" cy="3777996"/>
          </a:xfrm>
          <a:prstGeom prst="rect">
            <a:avLst/>
          </a:prstGeom>
          <a:noFill/>
        </p:spPr>
      </p:sp>
    </p:spTree>
    <p:extLst>
      <p:ext uri="{BB962C8B-B14F-4D97-AF65-F5344CB8AC3E}">
        <p14:creationId xmlns:p14="http://schemas.microsoft.com/office/powerpoint/2010/main" val="1501658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G Layout (Text on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77824"/>
            <a:ext cx="6286500" cy="3777996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31775" indent="-231775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457200" indent="-228600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199888" indent="-171413">
              <a:buClr>
                <a:schemeClr val="tx1"/>
              </a:buClr>
              <a:buFont typeface="Arial" pitchFamily="34" charset="0"/>
              <a:buChar char="•"/>
              <a:defRPr sz="137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542714" indent="-171413">
              <a:buClr>
                <a:schemeClr val="tx1"/>
              </a:buClr>
              <a:buFont typeface="Arial" pitchFamily="34" charset="0"/>
              <a:buChar char="•"/>
              <a:defRPr sz="1213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637020" y="877824"/>
            <a:ext cx="2267962" cy="3777996"/>
          </a:xfrm>
          <a:prstGeom prst="rect">
            <a:avLst/>
          </a:prstGeom>
          <a:noFill/>
        </p:spPr>
      </p:sp>
    </p:spTree>
    <p:extLst>
      <p:ext uri="{BB962C8B-B14F-4D97-AF65-F5344CB8AC3E}">
        <p14:creationId xmlns:p14="http://schemas.microsoft.com/office/powerpoint/2010/main" val="1920131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G Layout (Text on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21280" y="877824"/>
            <a:ext cx="6286500" cy="3777996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31775" indent="-231775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457200" indent="-228600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199888" indent="-171413">
              <a:buClr>
                <a:schemeClr val="tx1"/>
              </a:buClr>
              <a:buFont typeface="Arial" pitchFamily="34" charset="0"/>
              <a:buChar char="•"/>
              <a:defRPr sz="137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542714" indent="-171413">
              <a:buClr>
                <a:schemeClr val="tx1"/>
              </a:buClr>
              <a:buFont typeface="Arial" pitchFamily="34" charset="0"/>
              <a:buChar char="•"/>
              <a:defRPr sz="1213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28600" y="877824"/>
            <a:ext cx="2267962" cy="3777996"/>
          </a:xfrm>
          <a:prstGeom prst="rect">
            <a:avLst/>
          </a:prstGeom>
          <a:noFill/>
        </p:spPr>
      </p:sp>
    </p:spTree>
    <p:extLst>
      <p:ext uri="{BB962C8B-B14F-4D97-AF65-F5344CB8AC3E}">
        <p14:creationId xmlns:p14="http://schemas.microsoft.com/office/powerpoint/2010/main" val="3467865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H Layout (Text on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77824"/>
            <a:ext cx="6286500" cy="3777996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31775" indent="-231775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457200" indent="-228600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199888" indent="-171413">
              <a:buClr>
                <a:schemeClr val="tx1"/>
              </a:buClr>
              <a:buFont typeface="Arial" pitchFamily="34" charset="0"/>
              <a:buChar char="•"/>
              <a:defRPr sz="137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542714" indent="-171413">
              <a:buClr>
                <a:schemeClr val="tx1"/>
              </a:buClr>
              <a:buFont typeface="Arial" pitchFamily="34" charset="0"/>
              <a:buChar char="•"/>
              <a:defRPr sz="1213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637020" y="877824"/>
            <a:ext cx="2267962" cy="1755648"/>
          </a:xfrm>
          <a:prstGeom prst="rect">
            <a:avLst/>
          </a:prstGeom>
          <a:noFill/>
        </p:spPr>
      </p:sp>
      <p:sp>
        <p:nvSpPr>
          <p:cNvPr id="9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637020" y="2900172"/>
            <a:ext cx="2267962" cy="1755648"/>
          </a:xfrm>
          <a:prstGeom prst="rect">
            <a:avLst/>
          </a:prstGeom>
          <a:noFill/>
        </p:spPr>
      </p:sp>
    </p:spTree>
    <p:extLst>
      <p:ext uri="{BB962C8B-B14F-4D97-AF65-F5344CB8AC3E}">
        <p14:creationId xmlns:p14="http://schemas.microsoft.com/office/powerpoint/2010/main" val="21916375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H Layout (Text on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95618" y="877824"/>
            <a:ext cx="6121238" cy="3777996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31775" indent="-231775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457200" indent="-228600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199888" indent="-171413">
              <a:buClr>
                <a:schemeClr val="tx1"/>
              </a:buClr>
              <a:buFont typeface="Arial" pitchFamily="34" charset="0"/>
              <a:buChar char="•"/>
              <a:defRPr sz="137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542714" indent="-171413">
              <a:buClr>
                <a:schemeClr val="tx1"/>
              </a:buClr>
              <a:buFont typeface="Arial" pitchFamily="34" charset="0"/>
              <a:buChar char="•"/>
              <a:defRPr sz="1213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230395" y="877824"/>
            <a:ext cx="2267962" cy="1755648"/>
          </a:xfrm>
          <a:prstGeom prst="rect">
            <a:avLst/>
          </a:prstGeom>
          <a:noFill/>
        </p:spPr>
      </p:sp>
      <p:sp>
        <p:nvSpPr>
          <p:cNvPr id="9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230395" y="2900172"/>
            <a:ext cx="2267962" cy="1755648"/>
          </a:xfrm>
          <a:prstGeom prst="rect">
            <a:avLst/>
          </a:prstGeom>
          <a:noFill/>
        </p:spPr>
      </p:sp>
    </p:spTree>
    <p:extLst>
      <p:ext uri="{BB962C8B-B14F-4D97-AF65-F5344CB8AC3E}">
        <p14:creationId xmlns:p14="http://schemas.microsoft.com/office/powerpoint/2010/main" val="44918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I Layout (Text 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27"/>
          </p:nvPr>
        </p:nvSpPr>
        <p:spPr>
          <a:xfrm>
            <a:off x="220980" y="2766060"/>
            <a:ext cx="8676382" cy="188976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31775" indent="-228600" defTabSz="1027113"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457200" indent="-228600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199888" indent="-171413">
              <a:buClr>
                <a:schemeClr val="tx1"/>
              </a:buClr>
              <a:buFont typeface="Arial" pitchFamily="34" charset="0"/>
              <a:buChar char="•"/>
              <a:defRPr sz="137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542714" indent="-171413">
              <a:buClr>
                <a:schemeClr val="tx1"/>
              </a:buClr>
              <a:buFont typeface="Arial" pitchFamily="34" charset="0"/>
              <a:buChar char="•"/>
              <a:defRPr sz="1213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8918" y="876934"/>
            <a:ext cx="2880360" cy="1755648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3124518" y="876934"/>
            <a:ext cx="2880360" cy="1755648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6017002" y="876934"/>
            <a:ext cx="2880360" cy="1755648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78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I Layout (Text 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27"/>
          </p:nvPr>
        </p:nvSpPr>
        <p:spPr>
          <a:xfrm>
            <a:off x="228600" y="877824"/>
            <a:ext cx="8676382" cy="1955292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31775" indent="-231775" defTabSz="973138"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457200" indent="-228600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199888" indent="-171413">
              <a:buClr>
                <a:schemeClr val="tx1"/>
              </a:buClr>
              <a:buFont typeface="Arial" pitchFamily="34" charset="0"/>
              <a:buChar char="•"/>
              <a:defRPr sz="137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542714" indent="-171413">
              <a:buClr>
                <a:schemeClr val="tx1"/>
              </a:buClr>
              <a:buFont typeface="Arial" pitchFamily="34" charset="0"/>
              <a:buChar char="•"/>
              <a:defRPr sz="1213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8600" y="2897124"/>
            <a:ext cx="2880360" cy="1755648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3118991" y="2900172"/>
            <a:ext cx="2880360" cy="1755648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6017002" y="2897124"/>
            <a:ext cx="2880360" cy="1755648"/>
          </a:xfrm>
          <a:prstGeom prst="rect">
            <a:avLst/>
          </a:prstGeom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636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I Layout (Text Spl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27"/>
          </p:nvPr>
        </p:nvSpPr>
        <p:spPr>
          <a:xfrm>
            <a:off x="228600" y="877824"/>
            <a:ext cx="8676382" cy="921855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31775" indent="-231775" defTabSz="973138"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457200" indent="-228600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199888" indent="-171413">
              <a:buClr>
                <a:schemeClr val="tx1"/>
              </a:buClr>
              <a:buFont typeface="Arial" pitchFamily="34" charset="0"/>
              <a:buChar char="•"/>
              <a:defRPr sz="137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542714" indent="-171413">
              <a:buClr>
                <a:schemeClr val="tx1"/>
              </a:buClr>
              <a:buFont typeface="Arial" pitchFamily="34" charset="0"/>
              <a:buChar char="•"/>
              <a:defRPr sz="1213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8600" y="1947779"/>
            <a:ext cx="2880360" cy="1755648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3122801" y="1947779"/>
            <a:ext cx="2880360" cy="1755648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6017002" y="1947779"/>
            <a:ext cx="2880360" cy="1755648"/>
          </a:xfrm>
          <a:prstGeom prst="rect">
            <a:avLst/>
          </a:pr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30"/>
          </p:nvPr>
        </p:nvSpPr>
        <p:spPr>
          <a:xfrm>
            <a:off x="229567" y="3843310"/>
            <a:ext cx="8676382" cy="921855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31775" indent="-231775" defTabSz="973138"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457200" indent="-228600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199888" indent="-171413">
              <a:buClr>
                <a:schemeClr val="tx1"/>
              </a:buClr>
              <a:buFont typeface="Arial" pitchFamily="34" charset="0"/>
              <a:buChar char="•"/>
              <a:defRPr sz="137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542714" indent="-171413">
              <a:buClr>
                <a:schemeClr val="tx1"/>
              </a:buClr>
              <a:buFont typeface="Arial" pitchFamily="34" charset="0"/>
              <a:buChar char="•"/>
              <a:defRPr sz="1213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078575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I Layout (Text Split Labe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27"/>
          </p:nvPr>
        </p:nvSpPr>
        <p:spPr>
          <a:xfrm>
            <a:off x="228600" y="877824"/>
            <a:ext cx="8676382" cy="921855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31775" indent="-231775" defTabSz="973138"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457200" indent="-228600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199888" indent="-171413">
              <a:buClr>
                <a:schemeClr val="tx1"/>
              </a:buClr>
              <a:buFont typeface="Arial" pitchFamily="34" charset="0"/>
              <a:buChar char="•"/>
              <a:defRPr sz="137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542714" indent="-171413">
              <a:buClr>
                <a:schemeClr val="tx1"/>
              </a:buClr>
              <a:buFont typeface="Arial" pitchFamily="34" charset="0"/>
              <a:buChar char="•"/>
              <a:defRPr sz="1213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8600" y="1947779"/>
            <a:ext cx="2880360" cy="1755648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3122801" y="1947779"/>
            <a:ext cx="2880360" cy="1755648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6017002" y="1947779"/>
            <a:ext cx="2880360" cy="1755648"/>
          </a:xfrm>
          <a:prstGeom prst="rect">
            <a:avLst/>
          </a:pr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30"/>
          </p:nvPr>
        </p:nvSpPr>
        <p:spPr>
          <a:xfrm>
            <a:off x="287807" y="3790894"/>
            <a:ext cx="2743200" cy="921855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chemeClr val="tx1"/>
              </a:buClr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31775" indent="-231775" defTabSz="973138"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457200" indent="-228600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199888" indent="-171413">
              <a:buClr>
                <a:schemeClr val="tx1"/>
              </a:buClr>
              <a:buFont typeface="Arial" pitchFamily="34" charset="0"/>
              <a:buChar char="•"/>
              <a:defRPr sz="137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542714" indent="-171413">
              <a:buClr>
                <a:schemeClr val="tx1"/>
              </a:buClr>
              <a:buFont typeface="Arial" pitchFamily="34" charset="0"/>
              <a:buChar char="•"/>
              <a:defRPr sz="1213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31"/>
          </p:nvPr>
        </p:nvSpPr>
        <p:spPr>
          <a:xfrm>
            <a:off x="3183408" y="3797689"/>
            <a:ext cx="2743200" cy="921855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chemeClr val="tx1"/>
              </a:buClr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31775" indent="-231775" defTabSz="973138"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457200" indent="-228600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199888" indent="-171413">
              <a:buClr>
                <a:schemeClr val="tx1"/>
              </a:buClr>
              <a:buFont typeface="Arial" pitchFamily="34" charset="0"/>
              <a:buChar char="•"/>
              <a:defRPr sz="137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542714" indent="-171413">
              <a:buClr>
                <a:schemeClr val="tx1"/>
              </a:buClr>
              <a:buFont typeface="Arial" pitchFamily="34" charset="0"/>
              <a:buChar char="•"/>
              <a:defRPr sz="1213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32"/>
          </p:nvPr>
        </p:nvSpPr>
        <p:spPr>
          <a:xfrm>
            <a:off x="6084832" y="3798659"/>
            <a:ext cx="2743200" cy="921855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chemeClr val="tx1"/>
              </a:buClr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31775" indent="-231775" defTabSz="973138"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457200" indent="-228600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199888" indent="-171413">
              <a:buClr>
                <a:schemeClr val="tx1"/>
              </a:buClr>
              <a:buFont typeface="Arial" pitchFamily="34" charset="0"/>
              <a:buChar char="•"/>
              <a:defRPr sz="137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542714" indent="-171413">
              <a:buClr>
                <a:schemeClr val="tx1"/>
              </a:buClr>
              <a:buFont typeface="Arial" pitchFamily="34" charset="0"/>
              <a:buChar char="•"/>
              <a:defRPr sz="1213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1447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tenance: Text Only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923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4B9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77824"/>
            <a:ext cx="4118675" cy="37779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tx1"/>
              </a:buClr>
              <a:buFontTx/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31775" indent="-231775"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457200" indent="-231775"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687388" indent="-227013"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914400" indent="-223838"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4781226" y="877824"/>
            <a:ext cx="4130363" cy="37779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tx1"/>
              </a:buClr>
              <a:buFontTx/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31775" indent="-231775"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457200" indent="-231775"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687388" indent="-227013"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914400" indent="-223838"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1000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I Layout (Text Midd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3236025" y="1157605"/>
            <a:ext cx="3164139" cy="3200400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228918" y="876934"/>
            <a:ext cx="2880360" cy="1755648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020118" y="2900172"/>
            <a:ext cx="2880360" cy="1755648"/>
          </a:xfrm>
          <a:prstGeom prst="rect">
            <a:avLst/>
          </a:prstGeom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3617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I Layout (Three Graphic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061998" y="2907792"/>
            <a:ext cx="2880360" cy="1801368"/>
          </a:xfrm>
          <a:prstGeom prst="rect">
            <a:avLst/>
          </a:pr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8918" y="876934"/>
            <a:ext cx="2880360" cy="1801368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3138800" y="1825624"/>
            <a:ext cx="2880360" cy="1801368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30"/>
          </p:nvPr>
        </p:nvSpPr>
        <p:spPr>
          <a:xfrm>
            <a:off x="238792" y="2794955"/>
            <a:ext cx="2792215" cy="2010013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chemeClr val="tx1"/>
              </a:buClr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31775" indent="-231775" defTabSz="973138"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457200" indent="-228600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199888" indent="-171413">
              <a:buClr>
                <a:schemeClr val="tx1"/>
              </a:buClr>
              <a:buFont typeface="Arial" pitchFamily="34" charset="0"/>
              <a:buChar char="•"/>
              <a:defRPr sz="137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542714" indent="-171413">
              <a:buClr>
                <a:schemeClr val="tx1"/>
              </a:buClr>
              <a:buFont typeface="Arial" pitchFamily="34" charset="0"/>
              <a:buChar char="•"/>
              <a:defRPr sz="1213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31"/>
          </p:nvPr>
        </p:nvSpPr>
        <p:spPr>
          <a:xfrm>
            <a:off x="3235825" y="862293"/>
            <a:ext cx="5721799" cy="921855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chemeClr val="tx1"/>
              </a:buClr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31775" indent="-231775" defTabSz="973138"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457200" indent="-228600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199888" indent="-171413">
              <a:buClr>
                <a:schemeClr val="tx1"/>
              </a:buClr>
              <a:buFont typeface="Arial" pitchFamily="34" charset="0"/>
              <a:buChar char="•"/>
              <a:defRPr sz="137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542714" indent="-171413">
              <a:buClr>
                <a:schemeClr val="tx1"/>
              </a:buClr>
              <a:buFont typeface="Arial" pitchFamily="34" charset="0"/>
              <a:buChar char="•"/>
              <a:defRPr sz="1213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13107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J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77824"/>
            <a:ext cx="3268980" cy="3777996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31775" indent="-228600" defTabSz="973138"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457200" indent="-228600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199888" indent="-171413">
              <a:buClr>
                <a:schemeClr val="tx1"/>
              </a:buClr>
              <a:buFont typeface="Arial" pitchFamily="34" charset="0"/>
              <a:buChar char="•"/>
              <a:defRPr sz="137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542714" indent="-171413">
              <a:buClr>
                <a:schemeClr val="tx1"/>
              </a:buClr>
              <a:buFont typeface="Arial" pitchFamily="34" charset="0"/>
              <a:buChar char="•"/>
              <a:defRPr sz="1213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19500" y="877824"/>
            <a:ext cx="5285482" cy="3777996"/>
          </a:xfrm>
          <a:prstGeom prst="rect">
            <a:avLst/>
          </a:prstGeom>
          <a:noFill/>
        </p:spPr>
      </p:sp>
    </p:spTree>
    <p:extLst>
      <p:ext uri="{BB962C8B-B14F-4D97-AF65-F5344CB8AC3E}">
        <p14:creationId xmlns:p14="http://schemas.microsoft.com/office/powerpoint/2010/main" val="2673620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>
                <a:tab pos="6688138" algn="l"/>
              </a:tabLst>
              <a:defRPr/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877824"/>
            <a:ext cx="8676382" cy="77724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25" indent="0">
              <a:buClr>
                <a:schemeClr val="tx1"/>
              </a:buClr>
              <a:buFont typeface="Symbol" pitchFamily="18" charset="2"/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57063" indent="-171413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199888" indent="-171413">
              <a:buClr>
                <a:schemeClr val="tx1"/>
              </a:buClr>
              <a:buFont typeface="Arial" pitchFamily="34" charset="0"/>
              <a:buChar char="•"/>
              <a:defRPr sz="137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542714" indent="-171413">
              <a:buClr>
                <a:schemeClr val="tx1"/>
              </a:buClr>
              <a:buFont typeface="Arial" pitchFamily="34" charset="0"/>
              <a:buChar char="•"/>
              <a:defRPr sz="1213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28600" y="1851660"/>
            <a:ext cx="8677656" cy="280416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708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877824"/>
            <a:ext cx="8676382" cy="40233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25" indent="0">
              <a:buClr>
                <a:schemeClr val="tx1"/>
              </a:buClr>
              <a:buFont typeface="Symbol" pitchFamily="18" charset="2"/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57063" indent="-171413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199888" indent="-171413">
              <a:buClr>
                <a:schemeClr val="tx1"/>
              </a:buClr>
              <a:buFont typeface="Arial" pitchFamily="34" charset="0"/>
              <a:buChar char="•"/>
              <a:defRPr sz="137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542714" indent="-171413">
              <a:buClr>
                <a:schemeClr val="tx1"/>
              </a:buClr>
              <a:buFont typeface="Arial" pitchFamily="34" charset="0"/>
              <a:buChar char="•"/>
              <a:defRPr sz="1213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28600" y="1478280"/>
            <a:ext cx="8677656" cy="317754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5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228600" y="818814"/>
            <a:ext cx="2057400" cy="128016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86300" y="877824"/>
            <a:ext cx="4218682" cy="3777996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31775" indent="-231775"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457200" indent="-228600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199888" indent="-171413">
              <a:buClr>
                <a:schemeClr val="tx1"/>
              </a:buClr>
              <a:buFont typeface="Arial" pitchFamily="34" charset="0"/>
              <a:buChar char="•"/>
              <a:defRPr sz="137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542714" indent="-171413">
              <a:buClr>
                <a:schemeClr val="tx1"/>
              </a:buClr>
              <a:buFont typeface="Arial" pitchFamily="34" charset="0"/>
              <a:buChar char="•"/>
              <a:defRPr sz="1213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1348740" y="2137821"/>
            <a:ext cx="2057400" cy="1280160"/>
          </a:xfrm>
          <a:prstGeom prst="rect">
            <a:avLst/>
          </a:pr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2461260" y="3453780"/>
            <a:ext cx="2057400" cy="1280160"/>
          </a:xfrm>
          <a:prstGeom prst="rect">
            <a:avLst/>
          </a:prstGeom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5279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77824"/>
            <a:ext cx="8676382" cy="77724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31775" indent="-231775" defTabSz="1085850"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57063" indent="-171413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199888" indent="-171413">
              <a:buClr>
                <a:schemeClr val="tx1"/>
              </a:buClr>
              <a:buFont typeface="Arial" pitchFamily="34" charset="0"/>
              <a:buChar char="•"/>
              <a:defRPr sz="137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542714" indent="-171413">
              <a:buClr>
                <a:schemeClr val="tx1"/>
              </a:buClr>
              <a:buFont typeface="Arial" pitchFamily="34" charset="0"/>
              <a:buChar char="•"/>
              <a:defRPr sz="1213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220980" y="1784604"/>
            <a:ext cx="2057400" cy="1755648"/>
          </a:xfrm>
          <a:prstGeom prst="rect">
            <a:avLst/>
          </a:pr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2433159" y="1784604"/>
            <a:ext cx="2057400" cy="1755648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4635403" y="1784604"/>
            <a:ext cx="2057400" cy="1755648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6847582" y="1784604"/>
            <a:ext cx="2057400" cy="1755648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idx="27"/>
          </p:nvPr>
        </p:nvSpPr>
        <p:spPr>
          <a:xfrm>
            <a:off x="220980" y="3669792"/>
            <a:ext cx="8676382" cy="9860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25425" indent="-225425"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57063" indent="-171413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199888" indent="-171413">
              <a:buClr>
                <a:schemeClr val="tx1"/>
              </a:buClr>
              <a:buFont typeface="Arial" pitchFamily="34" charset="0"/>
              <a:buChar char="•"/>
              <a:defRPr sz="137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542714" indent="-171413">
              <a:buClr>
                <a:schemeClr val="tx1"/>
              </a:buClr>
              <a:buFont typeface="Arial" pitchFamily="34" charset="0"/>
              <a:buChar char="•"/>
              <a:defRPr sz="1213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4122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Layout for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76522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228601" y="876300"/>
            <a:ext cx="8671559" cy="37719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827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77824"/>
            <a:ext cx="8676382" cy="402336"/>
          </a:xfrm>
          <a:prstGeom prst="rect">
            <a:avLst/>
          </a:prstGeom>
        </p:spPr>
        <p:txBody>
          <a:bodyPr/>
          <a:lstStyle>
            <a:lvl1pPr marL="225425" indent="-225425"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25" indent="0">
              <a:buClr>
                <a:schemeClr val="tx1"/>
              </a:buClr>
              <a:buFont typeface="Symbol" pitchFamily="18" charset="2"/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57063" indent="-171413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199888" indent="-171413">
              <a:buClr>
                <a:schemeClr val="tx1"/>
              </a:buClr>
              <a:buFont typeface="Arial" pitchFamily="34" charset="0"/>
              <a:buChar char="•"/>
              <a:defRPr sz="137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542714" indent="-171413">
              <a:buClr>
                <a:schemeClr val="tx1"/>
              </a:buClr>
              <a:buFont typeface="Arial" pitchFamily="34" charset="0"/>
              <a:buChar char="•"/>
              <a:defRPr sz="1213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SmartArt Placeholder 9"/>
          <p:cNvSpPr>
            <a:spLocks noGrp="1"/>
          </p:cNvSpPr>
          <p:nvPr>
            <p:ph type="dgm" sz="quarter" idx="13"/>
          </p:nvPr>
        </p:nvSpPr>
        <p:spPr>
          <a:xfrm>
            <a:off x="228600" y="1355757"/>
            <a:ext cx="8676382" cy="3300063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6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92379"/>
          </a:xfrm>
          <a:prstGeom prst="rect">
            <a:avLst/>
          </a:prstGeom>
        </p:spPr>
      </p:pic>
      <p:pic>
        <p:nvPicPr>
          <p:cNvPr id="9" name="Picture 8" title="Red check mark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5" t="7563" r="10603" b="7967"/>
          <a:stretch/>
        </p:blipFill>
        <p:spPr>
          <a:xfrm>
            <a:off x="7820025" y="28575"/>
            <a:ext cx="1082040" cy="847725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86200" y="4855464"/>
            <a:ext cx="1444752" cy="27432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Page </a:t>
            </a:r>
            <a:fld id="{1E943785-A7DA-4DF0-9014-8BD180794B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58367" y="2002537"/>
            <a:ext cx="8243697" cy="2587752"/>
          </a:xfrm>
          <a:prstGeom prst="rect">
            <a:avLst/>
          </a:prstGeom>
        </p:spPr>
        <p:txBody>
          <a:bodyPr>
            <a:normAutofit/>
          </a:bodyPr>
          <a:lstStyle>
            <a:lvl1pPr marL="339725" indent="-339725">
              <a:buClr>
                <a:schemeClr val="tx1"/>
              </a:buClr>
              <a:buFont typeface="+mj-lt"/>
              <a:buAutoNum type="arabicPeriod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>
              <a:buClr>
                <a:schemeClr val="tx1"/>
              </a:buClr>
              <a:buFont typeface="+mj-lt"/>
              <a:buNone/>
              <a:defRPr sz="2000">
                <a:solidFill>
                  <a:schemeClr val="tx1"/>
                </a:solidFill>
              </a:defRPr>
            </a:lvl2pPr>
            <a:lvl3pPr marL="457200" indent="-231775"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687388" indent="-227013"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914400" indent="-223838"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28600" y="877823"/>
            <a:ext cx="9144000" cy="900631"/>
          </a:xfrm>
        </p:spPr>
        <p:txBody>
          <a:bodyPr anchor="t" anchorCtr="0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20840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martArt Placeholder 9"/>
          <p:cNvSpPr>
            <a:spLocks noGrp="1"/>
          </p:cNvSpPr>
          <p:nvPr>
            <p:ph type="dgm" sz="quarter" idx="13"/>
          </p:nvPr>
        </p:nvSpPr>
        <p:spPr>
          <a:xfrm>
            <a:off x="228600" y="1737360"/>
            <a:ext cx="8676382" cy="291846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877824"/>
            <a:ext cx="8676382" cy="777240"/>
          </a:xfrm>
          <a:prstGeom prst="rect">
            <a:avLst/>
          </a:prstGeom>
        </p:spPr>
        <p:txBody>
          <a:bodyPr/>
          <a:lstStyle>
            <a:lvl1pPr marL="225425" indent="-225425"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25" indent="0">
              <a:buClr>
                <a:schemeClr val="tx1"/>
              </a:buClr>
              <a:buFont typeface="Symbol" pitchFamily="18" charset="2"/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57063" indent="-171413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199888" indent="-171413">
              <a:buClr>
                <a:schemeClr val="tx1"/>
              </a:buClr>
              <a:buFont typeface="Arial" pitchFamily="34" charset="0"/>
              <a:buChar char="•"/>
              <a:defRPr sz="137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542714" indent="-171413">
              <a:buClr>
                <a:schemeClr val="tx1"/>
              </a:buClr>
              <a:buFont typeface="Arial" pitchFamily="34" charset="0"/>
              <a:buChar char="•"/>
              <a:defRPr sz="1213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6047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1866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by header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" t="18079" r="2204" b="15631"/>
          <a:stretch/>
        </p:blipFill>
        <p:spPr>
          <a:xfrm>
            <a:off x="1115877" y="1077132"/>
            <a:ext cx="6563534" cy="340962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6824"/>
            <a:ext cx="9144000" cy="6035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Palette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86200" y="4855464"/>
            <a:ext cx="1444752" cy="27432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defRPr sz="800">
                <a:solidFill>
                  <a:srgbClr val="969696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Page </a:t>
            </a:r>
            <a:fld id="{1E943785-A7DA-4DF0-9014-8BD180794B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5374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Graphic Left)">
    <p:bg>
      <p:bgPr>
        <a:blipFill dpi="0" rotWithShape="1">
          <a:blip r:embed="rId2">
            <a:lum/>
          </a:blip>
          <a:srcRect/>
          <a:stretch>
            <a:fillRect l="-3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38132" y="2341828"/>
            <a:ext cx="32766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b="1" i="0">
                <a:solidFill>
                  <a:srgbClr val="084A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38132" y="3679842"/>
            <a:ext cx="3276600" cy="628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1" i="0">
                <a:solidFill>
                  <a:srgbClr val="084A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1039867"/>
            <a:ext cx="9144000" cy="845903"/>
          </a:xfrm>
          <a:noFill/>
          <a:effectLst/>
        </p:spPr>
        <p:txBody>
          <a:bodyPr/>
          <a:lstStyle>
            <a:lvl1pPr>
              <a:defRPr>
                <a:solidFill>
                  <a:srgbClr val="084B9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424407" y="4855464"/>
            <a:ext cx="3719593" cy="274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96969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Version #.#.#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0" y="1892808"/>
            <a:ext cx="4023360" cy="3255264"/>
          </a:xfrm>
          <a:prstGeom prst="rect">
            <a:avLst/>
          </a:prstGeom>
          <a:noFill/>
        </p:spPr>
      </p:sp>
    </p:spTree>
    <p:extLst>
      <p:ext uri="{BB962C8B-B14F-4D97-AF65-F5344CB8AC3E}">
        <p14:creationId xmlns:p14="http://schemas.microsoft.com/office/powerpoint/2010/main" val="23644881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List with Icon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063" y="50374"/>
            <a:ext cx="1323920" cy="827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923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4B9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ounded Rectangle 5" title="Artifact"/>
          <p:cNvSpPr/>
          <p:nvPr userDrawn="1"/>
        </p:nvSpPr>
        <p:spPr>
          <a:xfrm>
            <a:off x="1800520" y="946610"/>
            <a:ext cx="6116568" cy="640520"/>
          </a:xfrm>
          <a:prstGeom prst="roundRect">
            <a:avLst/>
          </a:prstGeom>
          <a:solidFill>
            <a:srgbClr val="084B9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contourW="6350">
            <a:bevelT w="63500" h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14400" algn="l"/>
              </a:tabLst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  <p:sp>
        <p:nvSpPr>
          <p:cNvPr id="7" name="Rounded Rectangle 6" title="Artifact"/>
          <p:cNvSpPr/>
          <p:nvPr userDrawn="1"/>
        </p:nvSpPr>
        <p:spPr>
          <a:xfrm>
            <a:off x="1800520" y="1735248"/>
            <a:ext cx="6116568" cy="640520"/>
          </a:xfrm>
          <a:prstGeom prst="roundRect">
            <a:avLst/>
          </a:prstGeom>
          <a:solidFill>
            <a:srgbClr val="084B9C">
              <a:alpha val="8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contourW="6350">
            <a:bevelT w="63500" h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14400" algn="l"/>
              </a:tabLst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  <p:sp>
        <p:nvSpPr>
          <p:cNvPr id="10" name="Rounded Rectangle 9" title="Artifact"/>
          <p:cNvSpPr/>
          <p:nvPr userDrawn="1"/>
        </p:nvSpPr>
        <p:spPr>
          <a:xfrm>
            <a:off x="1800520" y="2523886"/>
            <a:ext cx="6116568" cy="640520"/>
          </a:xfrm>
          <a:prstGeom prst="roundRect">
            <a:avLst/>
          </a:prstGeom>
          <a:solidFill>
            <a:srgbClr val="084B9C">
              <a:alpha val="6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contourW="6350">
            <a:bevelT w="63500" h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14400" algn="l"/>
              </a:tabLst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  <p:sp>
        <p:nvSpPr>
          <p:cNvPr id="11" name="Rounded Rectangle 10" title="Artifact"/>
          <p:cNvSpPr/>
          <p:nvPr userDrawn="1"/>
        </p:nvSpPr>
        <p:spPr>
          <a:xfrm>
            <a:off x="1800520" y="3312524"/>
            <a:ext cx="6116568" cy="640520"/>
          </a:xfrm>
          <a:prstGeom prst="roundRect">
            <a:avLst/>
          </a:prstGeom>
          <a:solidFill>
            <a:srgbClr val="084B9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contourW="6350">
            <a:bevelT w="63500" h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14400" algn="l"/>
              </a:tabLst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  <p:sp>
        <p:nvSpPr>
          <p:cNvPr id="12" name="Rounded Rectangle 11" title="Artifact"/>
          <p:cNvSpPr/>
          <p:nvPr userDrawn="1"/>
        </p:nvSpPr>
        <p:spPr>
          <a:xfrm>
            <a:off x="1800520" y="4101161"/>
            <a:ext cx="6116568" cy="640520"/>
          </a:xfrm>
          <a:prstGeom prst="roundRect">
            <a:avLst/>
          </a:prstGeom>
          <a:solidFill>
            <a:srgbClr val="084B9C">
              <a:alpha val="8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contourW="6350">
            <a:bevelT w="63500" h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14400" algn="l"/>
              </a:tabLst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916593" y="1018558"/>
            <a:ext cx="838616" cy="496624"/>
          </a:xfrm>
          <a:prstGeom prst="rect">
            <a:avLst/>
          </a:prstGeom>
          <a:noFill/>
        </p:spPr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916593" y="1807196"/>
            <a:ext cx="838616" cy="496624"/>
          </a:xfrm>
          <a:prstGeom prst="rect">
            <a:avLst/>
          </a:prstGeom>
          <a:noFill/>
        </p:spPr>
      </p:sp>
      <p:sp>
        <p:nvSpPr>
          <p:cNvPr id="1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1916593" y="2595834"/>
            <a:ext cx="838616" cy="496624"/>
          </a:xfrm>
          <a:prstGeom prst="rect">
            <a:avLst/>
          </a:prstGeom>
          <a:noFill/>
        </p:spPr>
      </p:sp>
      <p:sp>
        <p:nvSpPr>
          <p:cNvPr id="16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916593" y="3384472"/>
            <a:ext cx="838616" cy="496624"/>
          </a:xfrm>
          <a:prstGeom prst="rect">
            <a:avLst/>
          </a:prstGeom>
          <a:noFill/>
        </p:spPr>
      </p: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1916593" y="4173109"/>
            <a:ext cx="838616" cy="496624"/>
          </a:xfrm>
          <a:prstGeom prst="rect">
            <a:avLst/>
          </a:prstGeom>
          <a:noFill/>
        </p:spPr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858947" y="958849"/>
            <a:ext cx="4930816" cy="592161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31775" indent="-231775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457200" indent="-228600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199888" indent="-171413">
              <a:buClr>
                <a:schemeClr val="tx1"/>
              </a:buClr>
              <a:buFont typeface="Arial" pitchFamily="34" charset="0"/>
              <a:buChar char="•"/>
              <a:defRPr sz="137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542714" indent="-171413">
              <a:buClr>
                <a:schemeClr val="tx1"/>
              </a:buClr>
              <a:buFont typeface="Arial" pitchFamily="34" charset="0"/>
              <a:buChar char="•"/>
              <a:defRPr sz="1213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8"/>
          </p:nvPr>
        </p:nvSpPr>
        <p:spPr>
          <a:xfrm>
            <a:off x="2858947" y="1747552"/>
            <a:ext cx="4930816" cy="592161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31775" indent="-231775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457200" indent="-228600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199888" indent="-171413">
              <a:buClr>
                <a:schemeClr val="tx1"/>
              </a:buClr>
              <a:buFont typeface="Arial" pitchFamily="34" charset="0"/>
              <a:buChar char="•"/>
              <a:defRPr sz="137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542714" indent="-171413">
              <a:buClr>
                <a:schemeClr val="tx1"/>
              </a:buClr>
              <a:buFont typeface="Arial" pitchFamily="34" charset="0"/>
              <a:buChar char="•"/>
              <a:defRPr sz="1213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9"/>
          </p:nvPr>
        </p:nvSpPr>
        <p:spPr>
          <a:xfrm>
            <a:off x="2858947" y="2548065"/>
            <a:ext cx="4930816" cy="592161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31775" indent="-231775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457200" indent="-228600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199888" indent="-171413">
              <a:buClr>
                <a:schemeClr val="tx1"/>
              </a:buClr>
              <a:buFont typeface="Arial" pitchFamily="34" charset="0"/>
              <a:buChar char="•"/>
              <a:defRPr sz="137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542714" indent="-171413">
              <a:buClr>
                <a:schemeClr val="tx1"/>
              </a:buClr>
              <a:buFont typeface="Arial" pitchFamily="34" charset="0"/>
              <a:buChar char="•"/>
              <a:defRPr sz="1213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0"/>
          </p:nvPr>
        </p:nvSpPr>
        <p:spPr>
          <a:xfrm>
            <a:off x="2858947" y="3335674"/>
            <a:ext cx="4930816" cy="592161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31775" indent="-231775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457200" indent="-228600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199888" indent="-171413">
              <a:buClr>
                <a:schemeClr val="tx1"/>
              </a:buClr>
              <a:buFont typeface="Arial" pitchFamily="34" charset="0"/>
              <a:buChar char="•"/>
              <a:defRPr sz="137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542714" indent="-171413">
              <a:buClr>
                <a:schemeClr val="tx1"/>
              </a:buClr>
              <a:buFont typeface="Arial" pitchFamily="34" charset="0"/>
              <a:buChar char="•"/>
              <a:defRPr sz="1213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21"/>
          </p:nvPr>
        </p:nvSpPr>
        <p:spPr>
          <a:xfrm>
            <a:off x="2858947" y="4118812"/>
            <a:ext cx="4930816" cy="592161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31775" indent="-231775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457200" indent="-228600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199888" indent="-171413">
              <a:buClr>
                <a:schemeClr val="tx1"/>
              </a:buClr>
              <a:buFont typeface="Arial" pitchFamily="34" charset="0"/>
              <a:buChar char="•"/>
              <a:defRPr sz="137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542714" indent="-171413">
              <a:buClr>
                <a:schemeClr val="tx1"/>
              </a:buClr>
              <a:buFont typeface="Arial" pitchFamily="34" charset="0"/>
              <a:buChar char="•"/>
              <a:defRPr sz="1213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680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S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923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4B9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77824"/>
            <a:ext cx="8679180" cy="37779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tx1"/>
              </a:buClr>
              <a:buFontTx/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-457200">
              <a:buClr>
                <a:schemeClr val="tx1"/>
              </a:buClr>
              <a:buFont typeface="+mj-lt"/>
              <a:buAutoNum type="alphaUcPeriod"/>
              <a:defRPr sz="2000">
                <a:solidFill>
                  <a:schemeClr val="tx1"/>
                </a:solidFill>
              </a:defRPr>
            </a:lvl2pPr>
            <a:lvl3pPr marL="457200" indent="-231775"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687388" indent="-227013"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914400" indent="-223838"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pic>
        <p:nvPicPr>
          <p:cNvPr id="10" name="Picture 9" title="Instructor and students in classroom setti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063" y="50374"/>
            <a:ext cx="1323921" cy="82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94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agement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063" y="50374"/>
            <a:ext cx="1323920" cy="827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923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4B9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77824"/>
            <a:ext cx="8679180" cy="37779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tx1"/>
              </a:buClr>
              <a:buFontTx/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-457200">
              <a:buClr>
                <a:schemeClr val="tx1"/>
              </a:buClr>
              <a:buFont typeface="+mj-lt"/>
              <a:buAutoNum type="alphaUcPeriod"/>
              <a:defRPr sz="2000">
                <a:solidFill>
                  <a:schemeClr val="tx1"/>
                </a:solidFill>
              </a:defRPr>
            </a:lvl2pPr>
            <a:lvl3pPr marL="457200" indent="-231775"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687388" indent="-227013"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914400" indent="-223838"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pic>
        <p:nvPicPr>
          <p:cNvPr id="12" name="Picture 11" title="Hands raised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064" y="50374"/>
            <a:ext cx="1323919" cy="82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3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063" y="50374"/>
            <a:ext cx="1323920" cy="827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923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4B9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73780" y="877824"/>
            <a:ext cx="5334000" cy="3777996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31775" indent="-231775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457200" indent="-228600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199888" indent="-171413">
              <a:buClr>
                <a:schemeClr val="tx1"/>
              </a:buClr>
              <a:buFont typeface="Arial" pitchFamily="34" charset="0"/>
              <a:buChar char="•"/>
              <a:defRPr sz="137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542714" indent="-171413">
              <a:buClr>
                <a:schemeClr val="tx1"/>
              </a:buClr>
              <a:buFont typeface="Arial" pitchFamily="34" charset="0"/>
              <a:buChar char="•"/>
              <a:defRPr sz="1213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28600" y="877824"/>
            <a:ext cx="3215080" cy="3777996"/>
          </a:xfrm>
          <a:prstGeom prst="rect">
            <a:avLst/>
          </a:prstGeom>
          <a:noFill/>
        </p:spPr>
      </p:sp>
    </p:spTree>
    <p:extLst>
      <p:ext uri="{BB962C8B-B14F-4D97-AF65-F5344CB8AC3E}">
        <p14:creationId xmlns:p14="http://schemas.microsoft.com/office/powerpoint/2010/main" val="369203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tenance: S1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063" y="50374"/>
            <a:ext cx="1323920" cy="827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923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4B9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28600" y="877824"/>
            <a:ext cx="8668512" cy="3777996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53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tenance Slid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063" y="50374"/>
            <a:ext cx="1323920" cy="827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923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4B9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334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8" descr="  " title="header"/>
          <p:cNvSpPr>
            <a:spLocks noGrp="1"/>
          </p:cNvSpPr>
          <p:nvPr>
            <p:ph type="title"/>
          </p:nvPr>
        </p:nvSpPr>
        <p:spPr>
          <a:xfrm>
            <a:off x="0" y="6824"/>
            <a:ext cx="9144000" cy="603504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Master Size Layouts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28600" y="877824"/>
            <a:ext cx="8575964" cy="3797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611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89" r:id="rId2"/>
    <p:sldLayoutId id="2147483700" r:id="rId3"/>
    <p:sldLayoutId id="2147483705" r:id="rId4"/>
    <p:sldLayoutId id="2147483691" r:id="rId5"/>
    <p:sldLayoutId id="2147483692" r:id="rId6"/>
    <p:sldLayoutId id="2147483695" r:id="rId7"/>
    <p:sldLayoutId id="2147483696" r:id="rId8"/>
    <p:sldLayoutId id="2147483697" r:id="rId9"/>
    <p:sldLayoutId id="2147483657" r:id="rId10"/>
    <p:sldLayoutId id="2147483662" r:id="rId11"/>
    <p:sldLayoutId id="2147483652" r:id="rId12"/>
    <p:sldLayoutId id="2147483664" r:id="rId13"/>
    <p:sldLayoutId id="2147483674" r:id="rId14"/>
    <p:sldLayoutId id="2147483686" r:id="rId15"/>
    <p:sldLayoutId id="2147483682" r:id="rId16"/>
    <p:sldLayoutId id="2147483666" r:id="rId17"/>
    <p:sldLayoutId id="2147483673" r:id="rId18"/>
    <p:sldLayoutId id="2147483677" r:id="rId19"/>
    <p:sldLayoutId id="2147483668" r:id="rId20"/>
    <p:sldLayoutId id="2147483675" r:id="rId21"/>
    <p:sldLayoutId id="2147483667" r:id="rId22"/>
    <p:sldLayoutId id="2147483671" r:id="rId23"/>
    <p:sldLayoutId id="2147483678" r:id="rId24"/>
    <p:sldLayoutId id="2147483703" r:id="rId25"/>
    <p:sldLayoutId id="2147483684" r:id="rId26"/>
    <p:sldLayoutId id="2147483685" r:id="rId27"/>
    <p:sldLayoutId id="2147483701" r:id="rId28"/>
    <p:sldLayoutId id="2147483702" r:id="rId29"/>
    <p:sldLayoutId id="2147483679" r:id="rId30"/>
    <p:sldLayoutId id="2147483670" r:id="rId31"/>
    <p:sldLayoutId id="2147483672" r:id="rId32"/>
    <p:sldLayoutId id="2147483688" r:id="rId33"/>
    <p:sldLayoutId id="2147483687" r:id="rId34"/>
    <p:sldLayoutId id="2147483681" r:id="rId35"/>
    <p:sldLayoutId id="2147483683" r:id="rId36"/>
    <p:sldLayoutId id="2147483698" r:id="rId37"/>
    <p:sldLayoutId id="2147483676" r:id="rId38"/>
    <p:sldLayoutId id="2147483669" r:id="rId39"/>
    <p:sldLayoutId id="2147483680" r:id="rId40"/>
    <p:sldLayoutId id="2147483651" r:id="rId41"/>
    <p:sldLayoutId id="2147483699" r:id="rId42"/>
    <p:sldLayoutId id="2147483659" r:id="rId43"/>
    <p:sldLayoutId id="2147483704" r:id="rId44"/>
  </p:sldLayoutIdLst>
  <p:hf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400" b="1" i="0" u="none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685800" rtl="0" eaLnBrk="1" latinLnBrk="0" hangingPunct="1">
        <a:lnSpc>
          <a:spcPts val="2500"/>
        </a:lnSpc>
        <a:spcBef>
          <a:spcPts val="600"/>
        </a:spcBef>
        <a:spcAft>
          <a:spcPts val="10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231775" indent="-231775" algn="l" defTabSz="685800" rtl="0" eaLnBrk="1" latinLnBrk="0" hangingPunct="1">
        <a:lnSpc>
          <a:spcPts val="2500"/>
        </a:lnSpc>
        <a:spcBef>
          <a:spcPts val="600"/>
        </a:spcBef>
        <a:spcAft>
          <a:spcPts val="1000"/>
        </a:spcAft>
        <a:buFont typeface="Arial" panose="020B0604020202020204" pitchFamily="34" charset="0"/>
        <a:buChar char="•"/>
        <a:defRPr sz="2000" b="0" i="0" u="none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457200" indent="-231775" algn="l" defTabSz="685800" rtl="0" eaLnBrk="1" latinLnBrk="0" hangingPunct="1">
        <a:lnSpc>
          <a:spcPts val="2500"/>
        </a:lnSpc>
        <a:spcBef>
          <a:spcPts val="600"/>
        </a:spcBef>
        <a:spcAft>
          <a:spcPts val="10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688975" indent="-231775" algn="l" defTabSz="685800" rtl="0" eaLnBrk="1" latinLnBrk="0" hangingPunct="1">
        <a:lnSpc>
          <a:spcPts val="2500"/>
        </a:lnSpc>
        <a:spcBef>
          <a:spcPts val="600"/>
        </a:spcBef>
        <a:spcAft>
          <a:spcPts val="10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914400" indent="-231775" algn="l" defTabSz="685800" rtl="0" eaLnBrk="1" latinLnBrk="0" hangingPunct="1">
        <a:lnSpc>
          <a:spcPts val="2500"/>
        </a:lnSpc>
        <a:spcBef>
          <a:spcPts val="600"/>
        </a:spcBef>
        <a:spcAft>
          <a:spcPts val="10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493ABB00-F1D9-43AA-B28B-F824CE7CD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484"/>
            <a:ext cx="9144000" cy="443801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D767A7D0-578A-47C9-9B41-853C7C6AA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24"/>
            <a:ext cx="9144000" cy="603504"/>
          </a:xfrm>
        </p:spPr>
        <p:txBody>
          <a:bodyPr/>
          <a:lstStyle/>
          <a:p>
            <a:r>
              <a:rPr lang="en-US" dirty="0" err="1"/>
              <a:t>iQIES</a:t>
            </a:r>
            <a:r>
              <a:rPr lang="en-US" dirty="0"/>
              <a:t> Home Page</a:t>
            </a:r>
          </a:p>
        </p:txBody>
      </p:sp>
    </p:spTree>
    <p:extLst>
      <p:ext uri="{BB962C8B-B14F-4D97-AF65-F5344CB8AC3E}">
        <p14:creationId xmlns:p14="http://schemas.microsoft.com/office/powerpoint/2010/main" val="2419394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6A08B6-E3B2-4CA7-8709-8D56883B5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iQIES</a:t>
            </a:r>
            <a:r>
              <a:rPr lang="en-US" dirty="0"/>
              <a:t> – Plan of Correction Tracking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2FA49EF-DB55-48CD-A8C4-C5247C7BF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325" y="610328"/>
            <a:ext cx="5066587" cy="44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61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6A08B6-E3B2-4CA7-8709-8D56883B5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iQIES</a:t>
            </a:r>
            <a:r>
              <a:rPr lang="en-US" dirty="0"/>
              <a:t> – Survey Attachments</a:t>
            </a:r>
          </a:p>
        </p:txBody>
      </p:sp>
      <p:pic>
        <p:nvPicPr>
          <p:cNvPr id="4" name="Picture 3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D1BB4DC6-394A-4898-B491-42F7DB256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285" y="726140"/>
            <a:ext cx="4739821" cy="441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7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6A08B6-E3B2-4CA7-8709-8D56883B5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iQIES</a:t>
            </a:r>
            <a:r>
              <a:rPr lang="en-US" dirty="0"/>
              <a:t> – Survey Notes</a:t>
            </a:r>
          </a:p>
        </p:txBody>
      </p:sp>
      <p:pic>
        <p:nvPicPr>
          <p:cNvPr id="4" name="Picture 3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9407F5E4-AA22-475D-8B5E-7C3545B47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02" y="705970"/>
            <a:ext cx="4796604" cy="443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21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6A08B6-E3B2-4CA7-8709-8D56883B5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iQIES</a:t>
            </a:r>
            <a:r>
              <a:rPr lang="en-US" dirty="0"/>
              <a:t> – Survey Time Tracking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2202120-0707-4F8E-B40C-D323F029F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407" y="680484"/>
            <a:ext cx="4819186" cy="446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14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6A08B6-E3B2-4CA7-8709-8D56883B5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24"/>
            <a:ext cx="9144000" cy="603504"/>
          </a:xfrm>
        </p:spPr>
        <p:txBody>
          <a:bodyPr/>
          <a:lstStyle/>
          <a:p>
            <a:r>
              <a:rPr lang="en-US"/>
              <a:t>iQIES – Provider Profile</a:t>
            </a:r>
            <a:endParaRPr lang="en-US" dirty="0"/>
          </a:p>
        </p:txBody>
      </p:sp>
      <p:pic>
        <p:nvPicPr>
          <p:cNvPr id="6" name="Picture 5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9974C0D8-DE24-4B47-A8E7-D40FBBE17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44" y="699246"/>
            <a:ext cx="5054512" cy="444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10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6A08B6-E3B2-4CA7-8709-8D56883B5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24"/>
            <a:ext cx="9144000" cy="603504"/>
          </a:xfrm>
        </p:spPr>
        <p:txBody>
          <a:bodyPr/>
          <a:lstStyle/>
          <a:p>
            <a:r>
              <a:rPr lang="en-US" dirty="0" err="1"/>
              <a:t>iQIES</a:t>
            </a:r>
            <a:r>
              <a:rPr lang="en-US" dirty="0"/>
              <a:t> – Complaints Intake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C5FFE293-197B-4163-AC13-6A6601C95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686" y="666306"/>
            <a:ext cx="5056249" cy="447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69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6A08B6-E3B2-4CA7-8709-8D56883B5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24"/>
            <a:ext cx="9144000" cy="603504"/>
          </a:xfrm>
        </p:spPr>
        <p:txBody>
          <a:bodyPr/>
          <a:lstStyle/>
          <a:p>
            <a:r>
              <a:rPr lang="en-US" dirty="0" err="1"/>
              <a:t>iQIES</a:t>
            </a:r>
            <a:r>
              <a:rPr lang="en-US" dirty="0"/>
              <a:t> – Complaints Intake- Notes</a:t>
            </a:r>
          </a:p>
        </p:txBody>
      </p:sp>
      <p:pic>
        <p:nvPicPr>
          <p:cNvPr id="4" name="Picture 3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71D681B4-FFD7-4B90-ADD8-23BEBABAD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980" y="699246"/>
            <a:ext cx="4892040" cy="444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69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6A08B6-E3B2-4CA7-8709-8D56883B5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24"/>
            <a:ext cx="9144000" cy="603504"/>
          </a:xfrm>
        </p:spPr>
        <p:txBody>
          <a:bodyPr/>
          <a:lstStyle/>
          <a:p>
            <a:r>
              <a:rPr lang="en-US" dirty="0" err="1"/>
              <a:t>iQIES</a:t>
            </a:r>
            <a:r>
              <a:rPr lang="en-US" dirty="0"/>
              <a:t> – Complaints Intake –Resp Staff</a:t>
            </a:r>
          </a:p>
        </p:txBody>
      </p:sp>
      <p:pic>
        <p:nvPicPr>
          <p:cNvPr id="4" name="Picture 3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3367FBD0-5968-4603-88E8-A69307D5A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5" y="699654"/>
            <a:ext cx="4629150" cy="444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82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6A08B6-E3B2-4CA7-8709-8D56883B5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24"/>
            <a:ext cx="9144000" cy="603504"/>
          </a:xfrm>
        </p:spPr>
        <p:txBody>
          <a:bodyPr/>
          <a:lstStyle/>
          <a:p>
            <a:r>
              <a:rPr lang="en-US" dirty="0" err="1"/>
              <a:t>iQIES</a:t>
            </a:r>
            <a:r>
              <a:rPr lang="en-US" dirty="0"/>
              <a:t> – Complaints Intake –Parties Involved</a:t>
            </a:r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E61FB1A2-F108-43E6-9830-E01CC799C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026" y="720436"/>
            <a:ext cx="4647947" cy="442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98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6A08B6-E3B2-4CA7-8709-8D56883B5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24"/>
            <a:ext cx="9144000" cy="603504"/>
          </a:xfrm>
        </p:spPr>
        <p:txBody>
          <a:bodyPr/>
          <a:lstStyle/>
          <a:p>
            <a:r>
              <a:rPr lang="en-US" dirty="0" err="1"/>
              <a:t>iQIES</a:t>
            </a:r>
            <a:r>
              <a:rPr lang="en-US" dirty="0"/>
              <a:t> – Complaints Intake - Allegations</a:t>
            </a:r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A2224AC1-FE10-4B2B-A97F-87E555852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557" y="720436"/>
            <a:ext cx="4606886" cy="442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82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6A08B6-E3B2-4CA7-8709-8D56883B5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iQIES</a:t>
            </a:r>
            <a:r>
              <a:rPr lang="en-US" dirty="0"/>
              <a:t>- Find a Provider</a:t>
            </a:r>
          </a:p>
        </p:txBody>
      </p: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C374AD51-6602-4AFF-8CBB-DE60E70F7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589"/>
            <a:ext cx="9144000" cy="439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02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6A08B6-E3B2-4CA7-8709-8D56883B5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24"/>
            <a:ext cx="9144000" cy="603504"/>
          </a:xfrm>
        </p:spPr>
        <p:txBody>
          <a:bodyPr/>
          <a:lstStyle/>
          <a:p>
            <a:r>
              <a:rPr lang="en-US" dirty="0" err="1"/>
              <a:t>iQIES</a:t>
            </a:r>
            <a:r>
              <a:rPr lang="en-US" dirty="0"/>
              <a:t> – Complaints Intake - Triage</a:t>
            </a:r>
          </a:p>
        </p:txBody>
      </p:sp>
      <p:pic>
        <p:nvPicPr>
          <p:cNvPr id="4" name="Picture 3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621FF27F-D8F1-49FE-BA07-E912C97AB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86" y="734290"/>
            <a:ext cx="4818827" cy="440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8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6A08B6-E3B2-4CA7-8709-8D56883B5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24"/>
            <a:ext cx="9144000" cy="603504"/>
          </a:xfrm>
        </p:spPr>
        <p:txBody>
          <a:bodyPr/>
          <a:lstStyle/>
          <a:p>
            <a:r>
              <a:rPr lang="en-US" dirty="0" err="1"/>
              <a:t>iQIES</a:t>
            </a:r>
            <a:r>
              <a:rPr lang="en-US" dirty="0"/>
              <a:t> – Complaints Intake - Attachments</a:t>
            </a:r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02BAADBA-3BA6-42D3-BC6D-1FA02D887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884" y="699656"/>
            <a:ext cx="4962231" cy="444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94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35FBCD0E-1EA8-48E2-9A69-C7C364F40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24"/>
            <a:ext cx="9144000" cy="603504"/>
          </a:xfrm>
        </p:spPr>
        <p:txBody>
          <a:bodyPr/>
          <a:lstStyle/>
          <a:p>
            <a:r>
              <a:rPr lang="en-US" dirty="0" err="1"/>
              <a:t>iQIES</a:t>
            </a:r>
            <a:r>
              <a:rPr lang="en-US" dirty="0"/>
              <a:t> – Reports Landing page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010DE0-8BC9-4A3F-B0FA-AAAA9BA70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77" y="712694"/>
            <a:ext cx="5837645" cy="443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01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35FBCD0E-1EA8-48E2-9A69-C7C364F40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24"/>
            <a:ext cx="9144000" cy="603504"/>
          </a:xfrm>
        </p:spPr>
        <p:txBody>
          <a:bodyPr/>
          <a:lstStyle/>
          <a:p>
            <a:r>
              <a:rPr lang="en-US" dirty="0" err="1"/>
              <a:t>iQIES</a:t>
            </a:r>
            <a:r>
              <a:rPr lang="en-US" dirty="0"/>
              <a:t> – Find Report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63D88B-C619-4199-B4DD-83DF7FDA6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26" y="705971"/>
            <a:ext cx="5780748" cy="443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19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35FBCD0E-1EA8-48E2-9A69-C7C364F40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24"/>
            <a:ext cx="9144000" cy="603504"/>
          </a:xfrm>
        </p:spPr>
        <p:txBody>
          <a:bodyPr/>
          <a:lstStyle/>
          <a:p>
            <a:r>
              <a:rPr lang="en-US" dirty="0" err="1"/>
              <a:t>iQIES</a:t>
            </a:r>
            <a:r>
              <a:rPr lang="en-US" dirty="0"/>
              <a:t> – Find Report Type</a:t>
            </a:r>
          </a:p>
        </p:txBody>
      </p:sp>
      <p:pic>
        <p:nvPicPr>
          <p:cNvPr id="3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8C8C6619-C055-430C-BCF5-A9F22EFAC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086" y="719418"/>
            <a:ext cx="5819828" cy="441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87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EB4A6DB3-AC67-4373-BAF2-9F2450CD7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7755" y="2571750"/>
            <a:ext cx="2691111" cy="487052"/>
          </a:xfrm>
        </p:spPr>
        <p:txBody>
          <a:bodyPr/>
          <a:lstStyle/>
          <a:p>
            <a:r>
              <a:rPr lang="en-US" b="1" dirty="0" err="1"/>
              <a:t>iQIES</a:t>
            </a:r>
            <a:r>
              <a:rPr lang="en-US" b="1" dirty="0"/>
              <a:t> Demo</a:t>
            </a:r>
          </a:p>
        </p:txBody>
      </p:sp>
    </p:spTree>
    <p:extLst>
      <p:ext uri="{BB962C8B-B14F-4D97-AF65-F5344CB8AC3E}">
        <p14:creationId xmlns:p14="http://schemas.microsoft.com/office/powerpoint/2010/main" val="3742715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062663" y="4786156"/>
            <a:ext cx="1444752" cy="274320"/>
          </a:xfrm>
          <a:prstGeom prst="rect">
            <a:avLst/>
          </a:prstGeom>
        </p:spPr>
        <p:txBody>
          <a:bodyPr/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Page </a:t>
            </a:r>
            <a:fld id="{1E943785-A7DA-4DF0-9014-8BD180794B68}" type="slidenum">
              <a:rPr lang="en-US" sz="12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26</a:t>
            </a:fld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Placeholder 8" title="Multi-ethnic hands raised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62" y="877824"/>
            <a:ext cx="7401787" cy="377799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7727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6A08B6-E3B2-4CA7-8709-8D56883B5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iQIES</a:t>
            </a:r>
            <a:r>
              <a:rPr lang="en-US" dirty="0"/>
              <a:t> – Provider Search Results</a:t>
            </a:r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76002020-8AF7-40B3-9442-5935C7AC7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799"/>
            <a:ext cx="9144000" cy="445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3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6A08B6-E3B2-4CA7-8709-8D56883B5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iQIES</a:t>
            </a:r>
            <a:r>
              <a:rPr lang="en-US" dirty="0"/>
              <a:t>-Provider Profile</a:t>
            </a: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10E0030F-544E-4A13-9E74-A26D65C4D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191" y="701748"/>
            <a:ext cx="4217581" cy="44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91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6A08B6-E3B2-4CA7-8709-8D56883B5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iQIES</a:t>
            </a:r>
            <a:r>
              <a:rPr lang="en-US" dirty="0"/>
              <a:t> – Survey Details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4DBC2A0F-055A-4FC6-A458-61C8387FD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540" y="687572"/>
            <a:ext cx="5068185" cy="44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73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6A08B6-E3B2-4CA7-8709-8D56883B5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iQIES</a:t>
            </a:r>
            <a:r>
              <a:rPr lang="en-US" dirty="0"/>
              <a:t> – Survey Team Management</a:t>
            </a:r>
          </a:p>
        </p:txBody>
      </p:sp>
      <p:pic>
        <p:nvPicPr>
          <p:cNvPr id="4" name="Picture 3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43CF32BA-A87F-4041-9FD6-F39C8741A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66" y="705970"/>
            <a:ext cx="4797663" cy="441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46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6A08B6-E3B2-4CA7-8709-8D56883B5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iQIES</a:t>
            </a:r>
            <a:r>
              <a:rPr lang="en-US" dirty="0"/>
              <a:t> – Survey Citation Management</a:t>
            </a:r>
          </a:p>
        </p:txBody>
      </p:sp>
      <p:pic>
        <p:nvPicPr>
          <p:cNvPr id="4" name="Picture 3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DBDAB533-5BA1-4C45-AD1E-15ABE0D21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901" y="746211"/>
            <a:ext cx="4594197" cy="439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19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6A08B6-E3B2-4CA7-8709-8D56883B5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iQIES</a:t>
            </a:r>
            <a:r>
              <a:rPr lang="en-US" dirty="0"/>
              <a:t> – Survey Citation Management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CB009AA3-A1B2-4EE2-B03B-844DDB99F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609" y="694660"/>
            <a:ext cx="5012781" cy="44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49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6A08B6-E3B2-4CA7-8709-8D56883B5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iQIES</a:t>
            </a:r>
            <a:r>
              <a:rPr lang="en-US" dirty="0"/>
              <a:t> – Statement Of Deficiencies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95444E6-7DAB-4344-AA26-370567F2A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315" y="666306"/>
            <a:ext cx="5137369" cy="447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857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TPVERSION" val="5"/>
  <p:tag name="TPFULLVERSION" val="5.3.1.3337"/>
  <p:tag name="PPTVERSION" val="15"/>
  <p:tag name="TPOS" val="2"/>
  <p:tag name="SECTOMILLISECCONVERTED" val="1"/>
  <p:tag name="MMPROD_UIDATA" val="&lt;database version=&quot;11.0&quot;&gt;&lt;object type=&quot;1&quot; unique_id=&quot;10001&quot;&gt;&lt;object type=&quot;8&quot; unique_id=&quot;76215&quot;&gt;&lt;/object&gt;&lt;object type=&quot;2&quot; unique_id=&quot;76216&quot;&gt;&lt;object type=&quot;3&quot; unique_id=&quot;76217&quot;&gt;&lt;property id=&quot;20148&quot; value=&quot;5&quot;/&gt;&lt;property id=&quot;20300&quot; value=&quot;Slide 12 - &amp;quot;Thank You&amp;quot;&quot;/&gt;&lt;property id=&quot;20307&quot; value=&quot;256&quot;/&gt;&lt;/object&gt;&lt;object type=&quot;3&quot; unique_id=&quot;78107&quot;&gt;&lt;property id=&quot;20148&quot; value=&quot;5&quot;/&gt;&lt;property id=&quot;20300&quot; value=&quot;Slide 1 - &amp;quot;State Agency Director Orientation Course OR  Survey Executive Training Institute Working Group&amp;quot;&quot;/&gt;&lt;property id=&quot;20307&quot; value=&quot;257&quot;/&gt;&lt;/object&gt;&lt;object type=&quot;3&quot; unique_id=&quot;79535&quot;&gt;&lt;property id=&quot;20148&quot; value=&quot;5&quot;/&gt;&lt;property id=&quot;20300&quot; value=&quot;Slide 2 - &amp;quot;SITUATION&amp;quot;&quot;/&gt;&lt;property id=&quot;20307&quot; value=&quot;291&quot;/&gt;&lt;/object&gt;&lt;object type=&quot;3&quot; unique_id=&quot;79560&quot;&gt;&lt;property id=&quot;20148&quot; value=&quot;5&quot;/&gt;&lt;property id=&quot;20300&quot; value=&quot;Slide 7 - &amp;quot;Table 1&amp;quot;&quot;/&gt;&lt;property id=&quot;20307&quot; value=&quot;290&quot;/&gt;&lt;/object&gt;&lt;object type=&quot;3&quot; unique_id=&quot;79561&quot;&gt;&lt;property id=&quot;20148&quot; value=&quot;5&quot;/&gt;&lt;property id=&quot;20300&quot; value=&quot;Slide 8 - &amp;quot;Table 2&amp;quot;&quot;/&gt;&lt;property id=&quot;20307&quot; value=&quot;295&quot;/&gt;&lt;/object&gt;&lt;object type=&quot;3&quot; unique_id=&quot;79566&quot;&gt;&lt;property id=&quot;20148&quot; value=&quot;5&quot;/&gt;&lt;property id=&quot;20300&quot; value=&quot;Slide 9 - &amp;quot;TAKE-AWAY POINTS&amp;quot;&quot;/&gt;&lt;property id=&quot;20307&quot; value=&quot;305&quot;/&gt;&lt;/object&gt;&lt;object type=&quot;3&quot; unique_id=&quot;79567&quot;&gt;&lt;property id=&quot;20148&quot; value=&quot;5&quot;/&gt;&lt;property id=&quot;20300&quot; value=&quot;Slide 10 - &amp;quot;Questions&amp;quot;&quot;/&gt;&lt;property id=&quot;20307&quot; value=&quot;325&quot;/&gt;&lt;/object&gt;&lt;object type=&quot;3&quot; unique_id=&quot;79568&quot;&gt;&lt;property id=&quot;20148&quot; value=&quot;5&quot;/&gt;&lt;property id=&quot;20300&quot; value=&quot;Slide 11 - &amp;quot;Contact Information&amp;quot;&quot;/&gt;&lt;property id=&quot;20307&quot; value=&quot;324&quot;/&gt;&lt;/object&gt;&lt;object type=&quot;3&quot; unique_id=&quot;82503&quot;&gt;&lt;property id=&quot;20148&quot; value=&quot;5&quot;/&gt;&lt;property id=&quot;20300&quot; value=&quot;Slide 3 - &amp;quot;BACKGROUND&amp;quot;&quot;/&gt;&lt;property id=&quot;20307&quot; value=&quot;336&quot;/&gt;&lt;/object&gt;&lt;object type=&quot;3&quot; unique_id=&quot;82504&quot;&gt;&lt;property id=&quot;20148&quot; value=&quot;5&quot;/&gt;&lt;property id=&quot;20300&quot; value=&quot;Slide 4 - &amp;quot;ASSESSMENT&amp;quot;&quot;/&gt;&lt;property id=&quot;20307&quot; value=&quot;337&quot;/&gt;&lt;/object&gt;&lt;object type=&quot;3&quot; unique_id=&quot;82505&quot;&gt;&lt;property id=&quot;20148&quot; value=&quot;5&quot;/&gt;&lt;property id=&quot;20300&quot; value=&quot;Slide 5 - &amp;quot;RECOMMENDATIONS or BEST PRACTICES&amp;quot;&quot;/&gt;&lt;property id=&quot;20307&quot; value=&quot;338&quot;/&gt;&lt;/object&gt;&lt;object type=&quot;3&quot; unique_id=&quot;82506&quot;&gt;&lt;property id=&quot;20148&quot; value=&quot;5&quot;/&gt;&lt;property id=&quot;20300&quot; value=&quot;Slide 6 - &amp;quot;ACTIVITY&amp;quot;&quot;/&gt;&lt;property id=&quot;20307&quot; value=&quot;339&quot;/&gt;&lt;/object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B2DF3B88B6544192CE44D2F1329D51" ma:contentTypeVersion="2" ma:contentTypeDescription="Create a new document." ma:contentTypeScope="" ma:versionID="85da2d5abd28eb5e253dd6262f2b61e9">
  <xsd:schema xmlns:xsd="http://www.w3.org/2001/XMLSchema" xmlns:xs="http://www.w3.org/2001/XMLSchema" xmlns:p="http://schemas.microsoft.com/office/2006/metadata/properties" xmlns:ns2="57cdf84c-726b-4ed0-9bab-229f1ae492bf" targetNamespace="http://schemas.microsoft.com/office/2006/metadata/properties" ma:root="true" ma:fieldsID="55fd8b0fc72e421670ad51eaade14bfa" ns2:_="">
    <xsd:import namespace="57cdf84c-726b-4ed0-9bab-229f1ae492b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cdf84c-726b-4ed0-9bab-229f1ae492b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63D515-453F-4CD6-8BE1-E0BCCE143B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338C46-8BBF-4D06-A688-1A7BD0D9FCE6}">
  <ds:schemaRefs>
    <ds:schemaRef ds:uri="57cdf84c-726b-4ed0-9bab-229f1ae492b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E4532E8-3550-4344-B2CE-A001665494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cdf84c-726b-4ed0-9bab-229f1ae492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122</Words>
  <Application>Microsoft Office PowerPoint</Application>
  <PresentationFormat>On-screen Show (16:9)</PresentationFormat>
  <Paragraphs>28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Symbol</vt:lpstr>
      <vt:lpstr>Tahoma</vt:lpstr>
      <vt:lpstr>Times New Roman</vt:lpstr>
      <vt:lpstr>Office Theme</vt:lpstr>
      <vt:lpstr>iQIES Home Page</vt:lpstr>
      <vt:lpstr>iQIES- Find a Provider</vt:lpstr>
      <vt:lpstr>iQIES – Provider Search Results</vt:lpstr>
      <vt:lpstr>iQIES-Provider Profile</vt:lpstr>
      <vt:lpstr>iQIES – Survey Details</vt:lpstr>
      <vt:lpstr>iQIES – Survey Team Management</vt:lpstr>
      <vt:lpstr>iQIES – Survey Citation Management</vt:lpstr>
      <vt:lpstr>iQIES – Survey Citation Management</vt:lpstr>
      <vt:lpstr>iQIES – Statement Of Deficiencies</vt:lpstr>
      <vt:lpstr>iQIES – Plan of Correction Tracking</vt:lpstr>
      <vt:lpstr>iQIES – Survey Attachments</vt:lpstr>
      <vt:lpstr>iQIES – Survey Notes</vt:lpstr>
      <vt:lpstr>iQIES – Survey Time Tracking</vt:lpstr>
      <vt:lpstr>iQIES – Provider Profile</vt:lpstr>
      <vt:lpstr>iQIES – Complaints Intake</vt:lpstr>
      <vt:lpstr>iQIES – Complaints Intake- Notes</vt:lpstr>
      <vt:lpstr>iQIES – Complaints Intake –Resp Staff</vt:lpstr>
      <vt:lpstr>iQIES – Complaints Intake –Parties Involved</vt:lpstr>
      <vt:lpstr>iQIES – Complaints Intake - Allegations</vt:lpstr>
      <vt:lpstr>iQIES – Complaints Intake - Triage</vt:lpstr>
      <vt:lpstr>iQIES – Complaints Intake - Attachments</vt:lpstr>
      <vt:lpstr>iQIES – Reports Landing page</vt:lpstr>
      <vt:lpstr>iQIES – Find Report </vt:lpstr>
      <vt:lpstr>iQIES – Find Report Type</vt:lpstr>
      <vt:lpstr>PowerPoint Presentation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VISION - THE ROAD MAP</dc:title>
  <dc:creator>Nag Peta</dc:creator>
  <cp:lastModifiedBy>JENNY FILIPOVITS</cp:lastModifiedBy>
  <cp:revision>25</cp:revision>
  <dcterms:created xsi:type="dcterms:W3CDTF">2019-03-17T23:40:34Z</dcterms:created>
  <dcterms:modified xsi:type="dcterms:W3CDTF">2019-07-24T20:15:00Z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1434443049</vt:i4>
  </property>
  <property fmtid="{D5CDD505-2E9C-101B-9397-08002B2CF9AE}" pid="3" name="_NewReviewCycle">
    <vt:lpwstr/>
  </property>
  <property fmtid="{D5CDD505-2E9C-101B-9397-08002B2CF9AE}" pid="4" name="_EmailSubject">
    <vt:lpwstr>Missing today's meeting</vt:lpwstr>
  </property>
  <property fmtid="{D5CDD505-2E9C-101B-9397-08002B2CF9AE}" pid="5" name="_AuthorEmail">
    <vt:lpwstr>Jenny.Filipovits@cms.hhs.gov</vt:lpwstr>
  </property>
  <property fmtid="{D5CDD505-2E9C-101B-9397-08002B2CF9AE}" pid="6" name="_AuthorEmailDisplayName">
    <vt:lpwstr>Filipovits, Jenny (CMS/CCSQ)</vt:lpwstr>
  </property>
  <property fmtid="{D5CDD505-2E9C-101B-9397-08002B2CF9AE}" pid="7" name="_PreviousAdHocReviewCycleID">
    <vt:i4>1987274798</vt:i4>
  </property>
</Properties>
</file>