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5"/>
  </p:sldMasterIdLst>
  <p:notesMasterIdLst>
    <p:notesMasterId r:id="rId31"/>
  </p:notesMasterIdLst>
  <p:handoutMasterIdLst>
    <p:handoutMasterId r:id="rId32"/>
  </p:handoutMasterIdLst>
  <p:sldIdLst>
    <p:sldId id="347" r:id="rId6"/>
    <p:sldId id="349" r:id="rId7"/>
    <p:sldId id="351" r:id="rId8"/>
    <p:sldId id="403" r:id="rId9"/>
    <p:sldId id="402" r:id="rId10"/>
    <p:sldId id="405" r:id="rId11"/>
    <p:sldId id="404" r:id="rId12"/>
    <p:sldId id="410" r:id="rId13"/>
    <p:sldId id="394" r:id="rId14"/>
    <p:sldId id="411" r:id="rId15"/>
    <p:sldId id="412" r:id="rId16"/>
    <p:sldId id="407" r:id="rId17"/>
    <p:sldId id="413" r:id="rId18"/>
    <p:sldId id="414" r:id="rId19"/>
    <p:sldId id="415" r:id="rId20"/>
    <p:sldId id="416" r:id="rId21"/>
    <p:sldId id="424" r:id="rId22"/>
    <p:sldId id="417" r:id="rId23"/>
    <p:sldId id="401" r:id="rId24"/>
    <p:sldId id="418" r:id="rId25"/>
    <p:sldId id="419" r:id="rId26"/>
    <p:sldId id="420" r:id="rId27"/>
    <p:sldId id="406" r:id="rId28"/>
    <p:sldId id="422" r:id="rId29"/>
    <p:sldId id="423"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B" initials="EB" lastIdx="4" clrIdx="0"/>
  <p:cmAuthor id="1" name="robert fletcher" initials="rf"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A7A"/>
    <a:srgbClr val="867542"/>
    <a:srgbClr val="127BC0"/>
    <a:srgbClr val="5A8B25"/>
    <a:srgbClr val="82C836"/>
    <a:srgbClr val="7CBF33"/>
    <a:srgbClr val="E7E7E9"/>
    <a:srgbClr val="DDDDDD"/>
    <a:srgbClr val="FE5450"/>
    <a:srgbClr val="525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7" autoAdjust="0"/>
    <p:restoredTop sz="94201" autoAdjust="0"/>
  </p:normalViewPr>
  <p:slideViewPr>
    <p:cSldViewPr>
      <p:cViewPr varScale="1">
        <p:scale>
          <a:sx n="60" d="100"/>
          <a:sy n="60" d="100"/>
        </p:scale>
        <p:origin x="53" y="5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1015"/>
    </p:cViewPr>
  </p:sorterViewPr>
  <p:notesViewPr>
    <p:cSldViewPr>
      <p:cViewPr>
        <p:scale>
          <a:sx n="100" d="100"/>
          <a:sy n="100" d="100"/>
        </p:scale>
        <p:origin x="-17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289" tIns="45644" rIns="91289" bIns="45644" numCol="1" anchor="t" anchorCtr="0" compatLnSpc="1">
            <a:prstTxWarp prst="textNoShape">
              <a:avLst/>
            </a:prstTxWarp>
          </a:bodyPr>
          <a:lstStyle>
            <a:lvl1pPr defTabSz="912627">
              <a:defRPr sz="1200">
                <a:latin typeface="Arial" charset="0"/>
              </a:defRPr>
            </a:lvl1pPr>
          </a:lstStyle>
          <a:p>
            <a:pPr>
              <a:defRPr/>
            </a:pPr>
            <a:endParaRPr lang="en-US" altLang="en-US" dirty="0"/>
          </a:p>
        </p:txBody>
      </p:sp>
      <p:sp>
        <p:nvSpPr>
          <p:cNvPr id="79875"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289" tIns="45644" rIns="91289" bIns="45644" numCol="1" anchor="t" anchorCtr="0" compatLnSpc="1">
            <a:prstTxWarp prst="textNoShape">
              <a:avLst/>
            </a:prstTxWarp>
          </a:bodyPr>
          <a:lstStyle>
            <a:lvl1pPr algn="r" defTabSz="912627">
              <a:defRPr sz="1200">
                <a:latin typeface="Arial" charset="0"/>
              </a:defRPr>
            </a:lvl1pPr>
          </a:lstStyle>
          <a:p>
            <a:pPr>
              <a:defRPr/>
            </a:pPr>
            <a:endParaRPr lang="en-US" altLang="en-US" dirty="0"/>
          </a:p>
        </p:txBody>
      </p:sp>
      <p:sp>
        <p:nvSpPr>
          <p:cNvPr id="79876"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289" tIns="45644" rIns="91289" bIns="45644" numCol="1" anchor="b" anchorCtr="0" compatLnSpc="1">
            <a:prstTxWarp prst="textNoShape">
              <a:avLst/>
            </a:prstTxWarp>
          </a:bodyPr>
          <a:lstStyle>
            <a:lvl1pPr defTabSz="912627">
              <a:defRPr sz="1200">
                <a:latin typeface="Arial" charset="0"/>
              </a:defRPr>
            </a:lvl1pPr>
          </a:lstStyle>
          <a:p>
            <a:pPr>
              <a:defRPr/>
            </a:pPr>
            <a:endParaRPr lang="en-US" altLang="en-US" dirty="0"/>
          </a:p>
        </p:txBody>
      </p:sp>
      <p:sp>
        <p:nvSpPr>
          <p:cNvPr id="79877"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289" tIns="45644" rIns="91289" bIns="45644" numCol="1" anchor="b" anchorCtr="0" compatLnSpc="1">
            <a:prstTxWarp prst="textNoShape">
              <a:avLst/>
            </a:prstTxWarp>
          </a:bodyPr>
          <a:lstStyle>
            <a:lvl1pPr algn="r" defTabSz="912627">
              <a:defRPr sz="1200">
                <a:latin typeface="Arial" charset="0"/>
              </a:defRPr>
            </a:lvl1pPr>
          </a:lstStyle>
          <a:p>
            <a:pPr>
              <a:defRPr/>
            </a:pPr>
            <a:fld id="{9192FBA9-89B2-4E4F-930E-BE8E47D1CDEF}" type="slidenum">
              <a:rPr lang="en-US" altLang="en-US"/>
              <a:pPr>
                <a:defRPr/>
              </a:pPr>
              <a:t>‹#›</a:t>
            </a:fld>
            <a:endParaRPr lang="en-US" altLang="en-US" dirty="0"/>
          </a:p>
        </p:txBody>
      </p:sp>
    </p:spTree>
    <p:extLst>
      <p:ext uri="{BB962C8B-B14F-4D97-AF65-F5344CB8AC3E}">
        <p14:creationId xmlns:p14="http://schemas.microsoft.com/office/powerpoint/2010/main" val="184305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1806">
              <a:defRPr sz="1200">
                <a:latin typeface="Arial" charset="0"/>
              </a:defRPr>
            </a:lvl1pPr>
          </a:lstStyle>
          <a:p>
            <a:pPr>
              <a:defRPr/>
            </a:pPr>
            <a:endParaRPr lang="en-US" altLang="en-US" dirty="0"/>
          </a:p>
        </p:txBody>
      </p:sp>
      <p:sp>
        <p:nvSpPr>
          <p:cNvPr id="8195"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defTabSz="931806">
              <a:defRPr sz="1200">
                <a:latin typeface="Arial" charset="0"/>
              </a:defRPr>
            </a:lvl1pPr>
          </a:lstStyle>
          <a:p>
            <a:pPr>
              <a:defRPr/>
            </a:pPr>
            <a:endParaRPr lang="en-US"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defTabSz="931806">
              <a:defRPr sz="1200">
                <a:latin typeface="Arial" charset="0"/>
              </a:defRPr>
            </a:lvl1pPr>
          </a:lstStyle>
          <a:p>
            <a:pPr>
              <a:defRPr/>
            </a:pPr>
            <a:endParaRPr lang="en-US" altLang="en-US" dirty="0"/>
          </a:p>
        </p:txBody>
      </p:sp>
      <p:sp>
        <p:nvSpPr>
          <p:cNvPr id="8199"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1806">
              <a:defRPr sz="1200">
                <a:latin typeface="Arial" charset="0"/>
              </a:defRPr>
            </a:lvl1pPr>
          </a:lstStyle>
          <a:p>
            <a:pPr>
              <a:defRPr/>
            </a:pPr>
            <a:fld id="{F14B3C9D-5FBD-4D95-B951-3308F0424B3B}" type="slidenum">
              <a:rPr lang="en-US" altLang="en-US"/>
              <a:pPr>
                <a:defRPr/>
              </a:pPr>
              <a:t>‹#›</a:t>
            </a:fld>
            <a:endParaRPr lang="en-US" altLang="en-US" dirty="0"/>
          </a:p>
        </p:txBody>
      </p:sp>
    </p:spTree>
    <p:extLst>
      <p:ext uri="{BB962C8B-B14F-4D97-AF65-F5344CB8AC3E}">
        <p14:creationId xmlns:p14="http://schemas.microsoft.com/office/powerpoint/2010/main" val="882391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806" rtl="0" eaLnBrk="1" fontAlgn="base" latinLnBrk="0" hangingPunct="1">
              <a:lnSpc>
                <a:spcPct val="100000"/>
              </a:lnSpc>
              <a:spcBef>
                <a:spcPct val="0"/>
              </a:spcBef>
              <a:spcAft>
                <a:spcPct val="0"/>
              </a:spcAft>
              <a:buClrTx/>
              <a:buSzTx/>
              <a:buFontTx/>
              <a:buNone/>
              <a:tabLst/>
              <a:defRPr/>
            </a:pPr>
            <a:fld id="{F14B3C9D-5FBD-4D95-B951-3308F0424B3B}"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06"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30931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Milestones:</a:t>
            </a:r>
          </a:p>
          <a:p>
            <a:endParaRPr lang="en-US" dirty="0"/>
          </a:p>
          <a:p>
            <a:r>
              <a:rPr lang="en-US" dirty="0"/>
              <a:t>Since our last webinar, KY, ME, NC, NV, UT, and WVA have graduated from the NBCP program.</a:t>
            </a:r>
          </a:p>
          <a:p>
            <a:endParaRPr lang="en-US" dirty="0"/>
          </a:p>
          <a:p>
            <a:r>
              <a:rPr lang="en-US" dirty="0"/>
              <a:t>There are now 19 graduated States with 7 active grantee States remaining in the NBCP.</a:t>
            </a:r>
          </a:p>
          <a:p>
            <a:endParaRPr lang="en-US" dirty="0"/>
          </a:p>
          <a:p>
            <a:pPr>
              <a:defRPr/>
            </a:pPr>
            <a:r>
              <a:rPr lang="en-US" dirty="0"/>
              <a:t>On behalf of CMS, we are asking graduating States to consider voluntary submission of the quarterly reports to CNA after your grant period ends.</a:t>
            </a:r>
          </a:p>
          <a:p>
            <a:pPr>
              <a:defRPr/>
            </a:pPr>
            <a:endParaRPr lang="en-US" dirty="0"/>
          </a:p>
          <a:p>
            <a:pPr>
              <a:defRPr/>
            </a:pPr>
            <a:r>
              <a:rPr lang="en-US" dirty="0"/>
              <a:t>An important component of the National Background Check Program (NBCP) is data which allows CMS to evaluate the efficiency, effectiveness, and economic impact of the NBCP.</a:t>
            </a:r>
          </a:p>
          <a:p>
            <a:pPr>
              <a:defRPr/>
            </a:pPr>
            <a:endParaRPr lang="en-US" dirty="0"/>
          </a:p>
          <a:p>
            <a:pPr>
              <a:defRPr/>
            </a:pPr>
            <a:r>
              <a:rPr lang="en-US" dirty="0"/>
              <a:t>All States in the program have dedicated an enormous amount of time and resources to develop their background check programs and to submit data through the quarterly reports over the past six years.</a:t>
            </a:r>
          </a:p>
          <a:p>
            <a:pPr>
              <a:defRPr/>
            </a:pPr>
            <a:endParaRPr lang="en-US" dirty="0"/>
          </a:p>
          <a:p>
            <a:pPr>
              <a:defRPr/>
            </a:pPr>
            <a:r>
              <a:rPr lang="en-US" dirty="0"/>
              <a:t>Having continued access to that data, especially as your programs mature and show more results, is critical for telling the story of all your hard work. In fact, the HHS OIG has confirmed that they will be using voluntarily submitted data submitted by graduated State in any related interim and final evaluations of the NBCP.</a:t>
            </a:r>
          </a:p>
          <a:p>
            <a:pPr>
              <a:defRPr/>
            </a:pPr>
            <a:endParaRPr lang="en-US" dirty="0"/>
          </a:p>
          <a:p>
            <a:pPr>
              <a:defRPr/>
            </a:pPr>
            <a:r>
              <a:rPr lang="en-US" dirty="0"/>
              <a:t>For States that voluntarily submit, you will receive:</a:t>
            </a:r>
          </a:p>
          <a:p>
            <a:pPr>
              <a:defRPr/>
            </a:pPr>
            <a:endParaRPr lang="en-US" dirty="0"/>
          </a:p>
          <a:p>
            <a:pPr marL="167970" indent="-167970">
              <a:buFontTx/>
              <a:buChar char="-"/>
              <a:defRPr/>
            </a:pPr>
            <a:r>
              <a:rPr lang="en-US" dirty="0"/>
              <a:t>a quarterly data analysis from CNA’s quarterly Cross-State Comparison Report that includes Data tables showing the status of State program data files (for all States) and program outcomes across States.</a:t>
            </a:r>
          </a:p>
          <a:p>
            <a:pPr marL="167970" indent="-167970">
              <a:buFontTx/>
              <a:buChar char="-"/>
              <a:defRPr/>
            </a:pPr>
            <a:endParaRPr lang="en-US" dirty="0"/>
          </a:p>
          <a:p>
            <a:pPr marL="167970" indent="-167970">
              <a:buFontTx/>
              <a:buChar char="-"/>
              <a:defRPr/>
            </a:pPr>
            <a:r>
              <a:rPr lang="en-US" dirty="0"/>
              <a:t>an analysis of your State’s own data (in the form of the program outcome tables) for State’s whose data is not included in the comparison tables.</a:t>
            </a:r>
          </a:p>
        </p:txBody>
      </p:sp>
      <p:sp>
        <p:nvSpPr>
          <p:cNvPr id="4" name="Slide Number Placeholder 3"/>
          <p:cNvSpPr>
            <a:spLocks noGrp="1"/>
          </p:cNvSpPr>
          <p:nvPr>
            <p:ph type="sldNum" sz="quarter" idx="10"/>
          </p:nvPr>
        </p:nvSpPr>
        <p:spPr/>
        <p:txBody>
          <a:bodyPr/>
          <a:lstStyle/>
          <a:p>
            <a:fld id="{049BA7FF-E735-4C58-8BCA-3AE14764327E}"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32446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and OR are implemented</a:t>
            </a:r>
            <a:r>
              <a:rPr lang="en-US" baseline="0" dirty="0"/>
              <a:t>; other NNAR States can receive data from these States, but OK and OR are not yet calling the NNAR.</a:t>
            </a:r>
          </a:p>
          <a:p>
            <a:r>
              <a:rPr lang="en-US" baseline="0" dirty="0"/>
              <a:t>KS- starting work on development</a:t>
            </a:r>
          </a:p>
          <a:p>
            <a:r>
              <a:rPr lang="en-US" baseline="0" dirty="0"/>
              <a:t>AK- Beth will ask if they are still interested. </a:t>
            </a:r>
          </a:p>
          <a:p>
            <a:endParaRPr lang="en-US" baseline="0" dirty="0"/>
          </a:p>
          <a:p>
            <a:r>
              <a:rPr lang="en-US" baseline="0" dirty="0"/>
              <a:t>Publically available data States:  Potentially 5 States (LA, WA, CO, ME, VT)</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31806" rtl="0" eaLnBrk="1" fontAlgn="base" latinLnBrk="0" hangingPunct="1">
              <a:lnSpc>
                <a:spcPct val="100000"/>
              </a:lnSpc>
              <a:spcBef>
                <a:spcPct val="0"/>
              </a:spcBef>
              <a:spcAft>
                <a:spcPct val="0"/>
              </a:spcAft>
              <a:buClrTx/>
              <a:buSzTx/>
              <a:buFontTx/>
              <a:buNone/>
              <a:tabLst/>
              <a:defRPr/>
            </a:pPr>
            <a:fld id="{878E950E-EB6D-446B-B6FD-B782BDCC75C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31806"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523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219200" y="3886200"/>
            <a:ext cx="6858000" cy="990600"/>
          </a:xfrm>
        </p:spPr>
        <p:txBody>
          <a:bodyPr anchor="t" anchorCtr="0"/>
          <a:lstStyle>
            <a:lvl1pPr algn="r">
              <a:defRPr sz="3600">
                <a:solidFill>
                  <a:srgbClr val="000099"/>
                </a:solidFill>
                <a:latin typeface="Arial" panose="020B0604020202020204" pitchFamily="34" charset="0"/>
                <a:cs typeface="Arial" panose="020B0604020202020204" pitchFamily="34" charset="0"/>
              </a:defRPr>
            </a:lvl1pPr>
          </a:lstStyle>
          <a:p>
            <a:r>
              <a:rPr kumimoji="0" lang="en-US" dirty="0"/>
              <a:t>to edit Master title style</a:t>
            </a:r>
          </a:p>
        </p:txBody>
      </p:sp>
      <p:sp>
        <p:nvSpPr>
          <p:cNvPr id="9" name="Subtitle 2"/>
          <p:cNvSpPr>
            <a:spLocks noGrp="1"/>
          </p:cNvSpPr>
          <p:nvPr>
            <p:ph type="subTitle" idx="1"/>
          </p:nvPr>
        </p:nvSpPr>
        <p:spPr>
          <a:xfrm>
            <a:off x="1219200" y="5124450"/>
            <a:ext cx="6858000" cy="533400"/>
          </a:xfrm>
        </p:spPr>
        <p:txBody>
          <a:bodyPr/>
          <a:lstStyle>
            <a:lvl1pPr marL="0" indent="0" algn="r">
              <a:buNone/>
              <a:defRPr sz="2400">
                <a:solidFill>
                  <a:srgbClr val="000099"/>
                </a:solidFill>
                <a:latin typeface="Arial" panose="020B0604020202020204" pitchFamily="34" charset="0"/>
                <a:ea typeface="+mj-ea"/>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17" name="Footer Placeholder 3"/>
          <p:cNvSpPr>
            <a:spLocks noGrp="1"/>
          </p:cNvSpPr>
          <p:nvPr>
            <p:ph type="ftr" sz="quarter" idx="11"/>
          </p:nvPr>
        </p:nvSpPr>
        <p:spPr>
          <a:xfrm>
            <a:off x="904875" y="6355080"/>
            <a:ext cx="7324725" cy="365760"/>
          </a:xfrm>
          <a:prstGeom prst="rect">
            <a:avLst/>
          </a:prstGeom>
        </p:spPr>
        <p:txBody>
          <a:bodyPr/>
          <a:lstStyle>
            <a:lvl1pPr>
              <a:defRPr sz="1200">
                <a:latin typeface="Arial" panose="020B0604020202020204" pitchFamily="34" charset="0"/>
                <a:cs typeface="Arial" panose="020B0604020202020204" pitchFamily="34" charset="0"/>
              </a:defRPr>
            </a:lvl1pPr>
          </a:lstStyle>
          <a:p>
            <a:pPr fontAlgn="auto">
              <a:spcBef>
                <a:spcPts val="0"/>
              </a:spcBef>
              <a:spcAft>
                <a:spcPts val="0"/>
              </a:spcAft>
            </a:pPr>
            <a:r>
              <a:rPr lang="en-US" dirty="0">
                <a:solidFill>
                  <a:prstClr val="black"/>
                </a:solidFill>
              </a:rPr>
              <a:t>	</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3765" y="900679"/>
            <a:ext cx="6696470" cy="1685547"/>
          </a:xfrm>
          <a:prstGeom prst="rect">
            <a:avLst/>
          </a:prstGeom>
        </p:spPr>
      </p:pic>
    </p:spTree>
    <p:extLst>
      <p:ext uri="{BB962C8B-B14F-4D97-AF65-F5344CB8AC3E}">
        <p14:creationId xmlns:p14="http://schemas.microsoft.com/office/powerpoint/2010/main" val="382759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120" y="152400"/>
            <a:ext cx="642241" cy="685800"/>
          </a:xfrm>
          <a:prstGeom prst="rect">
            <a:avLst/>
          </a:prstGeom>
        </p:spPr>
      </p:pic>
      <p:sp>
        <p:nvSpPr>
          <p:cNvPr id="9" name="Straight Connector 8"/>
          <p:cNvSpPr>
            <a:spLocks noChangeShapeType="1"/>
          </p:cNvSpPr>
          <p:nvPr userDrawn="1"/>
        </p:nvSpPr>
        <p:spPr bwMode="auto">
          <a:xfrm>
            <a:off x="457200" y="990600"/>
            <a:ext cx="8229600" cy="0"/>
          </a:xfrm>
          <a:prstGeom prst="line">
            <a:avLst/>
          </a:prstGeom>
          <a:noFill/>
          <a:ln w="15875" cap="flat" cmpd="dbl" algn="ctr">
            <a:solidFill>
              <a:schemeClr val="accent2"/>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sp>
        <p:nvSpPr>
          <p:cNvPr id="2" name="Title 1"/>
          <p:cNvSpPr>
            <a:spLocks noGrp="1"/>
          </p:cNvSpPr>
          <p:nvPr>
            <p:ph type="title"/>
          </p:nvPr>
        </p:nvSpPr>
        <p:spPr>
          <a:xfrm>
            <a:off x="0" y="152400"/>
            <a:ext cx="9144000" cy="685800"/>
          </a:xfrm>
          <a:noFill/>
        </p:spPr>
        <p:txBody>
          <a:bodyPr>
            <a:normAutofit/>
          </a:bodyPr>
          <a:lstStyle>
            <a:lvl1pPr algn="ctr">
              <a:spcAft>
                <a:spcPts val="600"/>
              </a:spcAft>
              <a:defRPr sz="3200" b="1" baseline="0">
                <a:solidFill>
                  <a:srgbClr val="002A7E"/>
                </a:solidFill>
                <a:latin typeface="Century Gothic" panose="020B0502020202020204" pitchFamily="34" charset="0"/>
              </a:defRPr>
            </a:lvl1pPr>
          </a:lstStyle>
          <a:p>
            <a:r>
              <a:rPr kumimoji="0" lang="en-US" dirty="0"/>
              <a:t>Click to edit Master title style</a:t>
            </a:r>
          </a:p>
        </p:txBody>
      </p:sp>
      <p:sp>
        <p:nvSpPr>
          <p:cNvPr id="8" name="Content Placeholder 2"/>
          <p:cNvSpPr>
            <a:spLocks noGrp="1"/>
          </p:cNvSpPr>
          <p:nvPr>
            <p:ph sz="quarter" idx="1"/>
          </p:nvPr>
        </p:nvSpPr>
        <p:spPr>
          <a:xfrm>
            <a:off x="457200" y="1219200"/>
            <a:ext cx="8229600" cy="4937760"/>
          </a:xfrm>
        </p:spPr>
        <p:txBody>
          <a:bodyPr/>
          <a:lstStyle>
            <a:lvl1pPr>
              <a:defRPr sz="2800" b="0" baseline="0">
                <a:solidFill>
                  <a:srgbClr val="002060"/>
                </a:solidFill>
                <a:latin typeface="Arial" panose="020B0604020202020204" pitchFamily="34" charset="0"/>
              </a:defRPr>
            </a:lvl1pPr>
            <a:lvl2pPr>
              <a:defRPr sz="2600" b="0" baseline="0">
                <a:solidFill>
                  <a:srgbClr val="002060"/>
                </a:solidFill>
                <a:latin typeface="Arial" panose="020B0604020202020204" pitchFamily="34" charset="0"/>
              </a:defRPr>
            </a:lvl2pPr>
            <a:lvl3pPr>
              <a:defRPr sz="2400" b="0">
                <a:solidFill>
                  <a:srgbClr val="002060"/>
                </a:solidFill>
                <a:latin typeface="Arial" panose="020B0604020202020204" pitchFamily="34" charset="0"/>
              </a:defRPr>
            </a:lvl3pPr>
            <a:lvl4pPr>
              <a:defRPr sz="2000" b="0">
                <a:solidFill>
                  <a:srgbClr val="002060"/>
                </a:solidFill>
                <a:latin typeface="Arial" panose="020B0604020202020204" pitchFamily="34" charset="0"/>
              </a:defRPr>
            </a:lvl4pPr>
            <a:lvl5pPr>
              <a:defRPr sz="1800" b="0">
                <a:solidFill>
                  <a:srgbClr val="002060"/>
                </a:solidFill>
                <a:latin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3"/>
          <p:cNvSpPr>
            <a:spLocks noGrp="1"/>
          </p:cNvSpPr>
          <p:nvPr>
            <p:ph type="sldNum" sz="quarter" idx="12"/>
          </p:nvPr>
        </p:nvSpPr>
        <p:spPr>
          <a:xfrm>
            <a:off x="4343400" y="6332220"/>
            <a:ext cx="457200" cy="365760"/>
          </a:xfrm>
        </p:spPr>
        <p:txBody>
          <a:bodyPr/>
          <a:lstStyle>
            <a:lvl1pPr algn="ctr">
              <a:defRPr sz="1400">
                <a:solidFill>
                  <a:srgbClr val="002060"/>
                </a:solidFill>
              </a:defRPr>
            </a:lvl1pPr>
          </a:lstStyle>
          <a:p>
            <a:fld id="{6422D543-5F4B-49B1-804D-4C6B7EE4FD96}" type="slidenum">
              <a:rPr lang="en-US" smtClean="0"/>
              <a:pPr/>
              <a:t>‹#›</a:t>
            </a:fld>
            <a:endParaRPr lang="en-US" dirty="0"/>
          </a:p>
        </p:txBody>
      </p:sp>
    </p:spTree>
    <p:extLst>
      <p:ext uri="{BB962C8B-B14F-4D97-AF65-F5344CB8AC3E}">
        <p14:creationId xmlns:p14="http://schemas.microsoft.com/office/powerpoint/2010/main" val="227375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400800" y="6356350"/>
            <a:ext cx="2289048" cy="365760"/>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422D543-5F4B-49B1-804D-4C6B7EE4FD96}" type="slidenum">
              <a:rPr lang="en-US" smtClean="0">
                <a:solidFill>
                  <a:srgbClr val="464653"/>
                </a:solidFill>
              </a:rPr>
              <a:pPr/>
              <a:t>‹#›</a:t>
            </a:fld>
            <a:endParaRPr lang="en-US" dirty="0">
              <a:solidFill>
                <a:srgbClr val="464653"/>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76168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71551" y="152400"/>
            <a:ext cx="6877049"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3" name="Slide Number Placeholder 22"/>
          <p:cNvSpPr>
            <a:spLocks noGrp="1"/>
          </p:cNvSpPr>
          <p:nvPr>
            <p:ph type="sldNum" sz="quarter" idx="4"/>
          </p:nvPr>
        </p:nvSpPr>
        <p:spPr>
          <a:xfrm>
            <a:off x="8229600" y="6363466"/>
            <a:ext cx="472082" cy="349250"/>
          </a:xfrm>
          <a:prstGeom prst="rect">
            <a:avLst/>
          </a:prstGeom>
        </p:spPr>
        <p:txBody>
          <a:bodyPr vert="horz"/>
          <a:lstStyle>
            <a:lvl1pPr algn="r" eaLnBrk="1" latinLnBrk="0" hangingPunct="1">
              <a:defRPr kumimoji="0" sz="1200">
                <a:solidFill>
                  <a:schemeClr val="tx2"/>
                </a:solidFill>
                <a:latin typeface="Arial" panose="020B0604020202020204" pitchFamily="34" charset="0"/>
                <a:cs typeface="Arial" panose="020B0604020202020204" pitchFamily="34" charset="0"/>
              </a:defRPr>
            </a:lvl1pPr>
          </a:lstStyle>
          <a:p>
            <a:pPr fontAlgn="auto">
              <a:spcBef>
                <a:spcPts val="0"/>
              </a:spcBef>
              <a:spcAft>
                <a:spcPts val="0"/>
              </a:spcAft>
            </a:pPr>
            <a:fld id="{6422D543-5F4B-49B1-804D-4C6B7EE4FD96}" type="slidenum">
              <a:rPr lang="en-US" smtClean="0">
                <a:solidFill>
                  <a:srgbClr val="464653"/>
                </a:solidFill>
              </a:rPr>
              <a:pPr fontAlgn="auto">
                <a:spcBef>
                  <a:spcPts val="0"/>
                </a:spcBef>
                <a:spcAft>
                  <a:spcPts val="0"/>
                </a:spcAft>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rgbClr val="E7C92B"/>
            </a:solidFill>
            <a:prstDash val="dash"/>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pic>
        <p:nvPicPr>
          <p:cNvPr id="11" name="Picture 10"/>
          <p:cNvPicPr>
            <a:picLocks noChangeAspect="1"/>
          </p:cNvPicPr>
          <p:nvPr userDrawn="1"/>
        </p:nvPicPr>
        <p:blipFill rotWithShape="1">
          <a:blip r:embed="rId5" cstate="print">
            <a:extLst>
              <a:ext uri="{28A0092B-C50C-407E-A947-70E740481C1C}">
                <a14:useLocalDpi xmlns:a14="http://schemas.microsoft.com/office/drawing/2010/main" val="0"/>
              </a:ext>
            </a:extLst>
          </a:blip>
          <a:srcRect b="12854"/>
          <a:stretch/>
        </p:blipFill>
        <p:spPr>
          <a:xfrm>
            <a:off x="7924800" y="478134"/>
            <a:ext cx="997750" cy="337458"/>
          </a:xfrm>
          <a:prstGeom prst="rect">
            <a:avLst/>
          </a:prstGeom>
        </p:spPr>
      </p:pic>
      <p:pic>
        <p:nvPicPr>
          <p:cNvPr id="15" name="Picture 1" descr="image00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04800" y="320292"/>
            <a:ext cx="666751" cy="65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457200" y="6353175"/>
            <a:ext cx="8229600" cy="276999"/>
          </a:xfrm>
          <a:prstGeom prst="rect">
            <a:avLst/>
          </a:prstGeom>
        </p:spPr>
        <p:txBody>
          <a:bodyPr wrap="square">
            <a:spAutoFit/>
          </a:bodyPr>
          <a:lstStyle/>
          <a:p>
            <a:pPr fontAlgn="auto">
              <a:spcBef>
                <a:spcPts val="0"/>
              </a:spcBef>
              <a:spcAft>
                <a:spcPts val="0"/>
              </a:spcAft>
              <a:defRPr/>
            </a:pPr>
            <a:r>
              <a:rPr lang="en-US" sz="1200" dirty="0">
                <a:solidFill>
                  <a:prstClr val="black"/>
                </a:solidFill>
                <a:latin typeface="Arial" panose="020B0604020202020204" pitchFamily="34" charset="0"/>
                <a:cs typeface="Arial" panose="020B0604020202020204" pitchFamily="34" charset="0"/>
              </a:rPr>
              <a:t>May 2016 			   NBCP 6</a:t>
            </a:r>
            <a:r>
              <a:rPr lang="en-US" sz="1200" baseline="30000" dirty="0">
                <a:solidFill>
                  <a:prstClr val="black"/>
                </a:solidFill>
                <a:latin typeface="Arial" panose="020B0604020202020204" pitchFamily="34" charset="0"/>
                <a:cs typeface="Arial" panose="020B0604020202020204" pitchFamily="34" charset="0"/>
              </a:rPr>
              <a:t>th</a:t>
            </a:r>
            <a:r>
              <a:rPr lang="en-US" sz="1200" dirty="0">
                <a:solidFill>
                  <a:prstClr val="black"/>
                </a:solidFill>
                <a:latin typeface="Arial" panose="020B0604020202020204" pitchFamily="34" charset="0"/>
                <a:cs typeface="Arial" panose="020B0604020202020204" pitchFamily="34" charset="0"/>
              </a:rPr>
              <a:t> Annual Training Meeting		</a:t>
            </a:r>
          </a:p>
        </p:txBody>
      </p:sp>
    </p:spTree>
    <p:extLst>
      <p:ext uri="{BB962C8B-B14F-4D97-AF65-F5344CB8AC3E}">
        <p14:creationId xmlns:p14="http://schemas.microsoft.com/office/powerpoint/2010/main" val="1968411150"/>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Lst>
  <p:hf hdr="0" ftr="0" dt="0"/>
  <p:txStyles>
    <p:titleStyle>
      <a:lvl1pPr algn="l" rtl="0" eaLnBrk="1" latinLnBrk="0" hangingPunct="1">
        <a:spcBef>
          <a:spcPct val="0"/>
        </a:spcBef>
        <a:buNone/>
        <a:defRPr kumimoji="0" sz="3200" kern="1200">
          <a:solidFill>
            <a:schemeClr val="tx1"/>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ts val="600"/>
        </a:spcBef>
        <a:buClr>
          <a:srgbClr val="005392"/>
        </a:buClr>
        <a:buSzPct val="76000"/>
        <a:buFont typeface="Wingdings 3"/>
        <a:buChar char=""/>
        <a:defRPr kumimoji="0" sz="2800" kern="1200">
          <a:solidFill>
            <a:schemeClr val="tx1"/>
          </a:solidFill>
          <a:latin typeface="+mn-lt"/>
          <a:ea typeface="+mn-ea"/>
          <a:cs typeface="+mn-cs"/>
        </a:defRPr>
      </a:lvl1pPr>
      <a:lvl2pPr marL="548640" indent="-274320" algn="l" rtl="0" eaLnBrk="1" latinLnBrk="0" hangingPunct="1">
        <a:spcBef>
          <a:spcPts val="500"/>
        </a:spcBef>
        <a:buClr>
          <a:srgbClr val="E7C92B"/>
        </a:buClr>
        <a:buSzPct val="76000"/>
        <a:buFont typeface="Wingdings 3"/>
        <a:buChar char=""/>
        <a:defRPr kumimoji="0" sz="26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ackgroundchecksforum@googlegroups.com" TargetMode="External"/><Relationship Id="rId2" Type="http://schemas.openxmlformats.org/officeDocument/2006/relationships/hyperlink" Target="http://www.ahfsa.org/NBC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505200" y="6088063"/>
            <a:ext cx="5562600" cy="609600"/>
          </a:xfrm>
        </p:spPr>
        <p:txBody>
          <a:bodyPr>
            <a:noAutofit/>
          </a:bodyPr>
          <a:lstStyle/>
          <a:p>
            <a:r>
              <a:rPr lang="en-US" sz="2800" dirty="0"/>
              <a:t>March 28, 2019</a:t>
            </a:r>
          </a:p>
        </p:txBody>
      </p:sp>
      <p:sp>
        <p:nvSpPr>
          <p:cNvPr id="3" name="Slide Number Placeholder 2"/>
          <p:cNvSpPr>
            <a:spLocks noGrp="1"/>
          </p:cNvSpPr>
          <p:nvPr>
            <p:ph type="sldNum" sz="quarter" idx="4294967295"/>
          </p:nvPr>
        </p:nvSpPr>
        <p:spPr>
          <a:xfrm>
            <a:off x="0" y="6332538"/>
            <a:ext cx="4572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2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487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CNA NBCP Technical Assistance Updates</a:t>
            </a:r>
            <a:endParaRPr lang="en-US" dirty="0"/>
          </a:p>
        </p:txBody>
      </p:sp>
      <p:sp>
        <p:nvSpPr>
          <p:cNvPr id="3" name="Content Placeholder 2"/>
          <p:cNvSpPr>
            <a:spLocks noGrp="1"/>
          </p:cNvSpPr>
          <p:nvPr>
            <p:ph sz="quarter" idx="1"/>
          </p:nvPr>
        </p:nvSpPr>
        <p:spPr>
          <a:xfrm>
            <a:off x="457200" y="1066800"/>
            <a:ext cx="8229600" cy="5090160"/>
          </a:xfrm>
        </p:spPr>
        <p:txBody>
          <a:bodyPr/>
          <a:lstStyle/>
          <a:p>
            <a:r>
              <a:rPr lang="en-US" dirty="0">
                <a:latin typeface="+mn-lt"/>
              </a:rPr>
              <a:t>Continuing Direct TA Support of ID, KS, MS, OH, PR and WI as requested.</a:t>
            </a:r>
          </a:p>
          <a:p>
            <a:pPr lvl="1"/>
            <a:r>
              <a:rPr lang="en-US" dirty="0">
                <a:latin typeface="+mn-lt"/>
              </a:rPr>
              <a:t>OH graduates 4/21/2019</a:t>
            </a:r>
          </a:p>
          <a:p>
            <a:pPr lvl="1"/>
            <a:r>
              <a:rPr lang="en-US" dirty="0">
                <a:latin typeface="+mn-lt"/>
              </a:rPr>
              <a:t>OR graduates 7/29/2019</a:t>
            </a:r>
          </a:p>
          <a:p>
            <a:pPr lvl="1"/>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5362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179" y="533400"/>
            <a:ext cx="7193058" cy="533400"/>
          </a:xfrm>
        </p:spPr>
        <p:txBody>
          <a:bodyPr>
            <a:noAutofit/>
          </a:bodyPr>
          <a:lstStyle/>
          <a:p>
            <a:pPr algn="ctr"/>
            <a:r>
              <a:rPr lang="en-US" sz="2600" dirty="0"/>
              <a:t>National Background Check Program  Implementation in 29 States 3/31/19</a:t>
            </a:r>
          </a:p>
        </p:txBody>
      </p:sp>
      <p:sp>
        <p:nvSpPr>
          <p:cNvPr id="8" name="Rectangle 7"/>
          <p:cNvSpPr/>
          <p:nvPr/>
        </p:nvSpPr>
        <p:spPr>
          <a:xfrm>
            <a:off x="183705" y="4188602"/>
            <a:ext cx="2078505" cy="108224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dirty="0">
              <a:solidFill>
                <a:prstClr val="white"/>
              </a:solidFill>
            </a:endParaRPr>
          </a:p>
        </p:txBody>
      </p:sp>
      <p:sp>
        <p:nvSpPr>
          <p:cNvPr id="9" name="Rectangle 8"/>
          <p:cNvSpPr/>
          <p:nvPr/>
        </p:nvSpPr>
        <p:spPr>
          <a:xfrm>
            <a:off x="713634" y="5375825"/>
            <a:ext cx="877691" cy="491575"/>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dirty="0">
              <a:solidFill>
                <a:prstClr val="white"/>
              </a:solidFill>
            </a:endParaRPr>
          </a:p>
        </p:txBody>
      </p:sp>
      <p:sp>
        <p:nvSpPr>
          <p:cNvPr id="10" name="Freeform 188"/>
          <p:cNvSpPr>
            <a:spLocks noEditPoints="1"/>
          </p:cNvSpPr>
          <p:nvPr/>
        </p:nvSpPr>
        <p:spPr bwMode="auto">
          <a:xfrm rot="578274">
            <a:off x="273468" y="4224107"/>
            <a:ext cx="1958759" cy="1046525"/>
          </a:xfrm>
          <a:custGeom>
            <a:avLst/>
            <a:gdLst>
              <a:gd name="T0" fmla="*/ 1201 w 1788"/>
              <a:gd name="T1" fmla="*/ 578 h 1013"/>
              <a:gd name="T2" fmla="*/ 618 w 1788"/>
              <a:gd name="T3" fmla="*/ 414 h 1013"/>
              <a:gd name="T4" fmla="*/ 1094 w 1788"/>
              <a:gd name="T5" fmla="*/ 714 h 1013"/>
              <a:gd name="T6" fmla="*/ 1710 w 1788"/>
              <a:gd name="T7" fmla="*/ 630 h 1013"/>
              <a:gd name="T8" fmla="*/ 1525 w 1788"/>
              <a:gd name="T9" fmla="*/ 524 h 1013"/>
              <a:gd name="T10" fmla="*/ 1206 w 1788"/>
              <a:gd name="T11" fmla="*/ 34 h 1013"/>
              <a:gd name="T12" fmla="*/ 1052 w 1788"/>
              <a:gd name="T13" fmla="*/ 40 h 1013"/>
              <a:gd name="T14" fmla="*/ 956 w 1788"/>
              <a:gd name="T15" fmla="*/ 9 h 1013"/>
              <a:gd name="T16" fmla="*/ 848 w 1788"/>
              <a:gd name="T17" fmla="*/ 65 h 1013"/>
              <a:gd name="T18" fmla="*/ 804 w 1788"/>
              <a:gd name="T19" fmla="*/ 232 h 1013"/>
              <a:gd name="T20" fmla="*/ 839 w 1788"/>
              <a:gd name="T21" fmla="*/ 263 h 1013"/>
              <a:gd name="T22" fmla="*/ 774 w 1788"/>
              <a:gd name="T23" fmla="*/ 265 h 1013"/>
              <a:gd name="T24" fmla="*/ 733 w 1788"/>
              <a:gd name="T25" fmla="*/ 347 h 1013"/>
              <a:gd name="T26" fmla="*/ 846 w 1788"/>
              <a:gd name="T27" fmla="*/ 381 h 1013"/>
              <a:gd name="T28" fmla="*/ 761 w 1788"/>
              <a:gd name="T29" fmla="*/ 482 h 1013"/>
              <a:gd name="T30" fmla="*/ 750 w 1788"/>
              <a:gd name="T31" fmla="*/ 562 h 1013"/>
              <a:gd name="T32" fmla="*/ 756 w 1788"/>
              <a:gd name="T33" fmla="*/ 602 h 1013"/>
              <a:gd name="T34" fmla="*/ 833 w 1788"/>
              <a:gd name="T35" fmla="*/ 649 h 1013"/>
              <a:gd name="T36" fmla="*/ 922 w 1788"/>
              <a:gd name="T37" fmla="*/ 669 h 1013"/>
              <a:gd name="T38" fmla="*/ 951 w 1788"/>
              <a:gd name="T39" fmla="*/ 755 h 1013"/>
              <a:gd name="T40" fmla="*/ 828 w 1788"/>
              <a:gd name="T41" fmla="*/ 848 h 1013"/>
              <a:gd name="T42" fmla="*/ 839 w 1788"/>
              <a:gd name="T43" fmla="*/ 864 h 1013"/>
              <a:gd name="T44" fmla="*/ 929 w 1788"/>
              <a:gd name="T45" fmla="*/ 830 h 1013"/>
              <a:gd name="T46" fmla="*/ 1018 w 1788"/>
              <a:gd name="T47" fmla="*/ 738 h 1013"/>
              <a:gd name="T48" fmla="*/ 1064 w 1788"/>
              <a:gd name="T49" fmla="*/ 635 h 1013"/>
              <a:gd name="T50" fmla="*/ 1152 w 1788"/>
              <a:gd name="T51" fmla="*/ 520 h 1013"/>
              <a:gd name="T52" fmla="*/ 1102 w 1788"/>
              <a:gd name="T53" fmla="*/ 648 h 1013"/>
              <a:gd name="T54" fmla="*/ 1191 w 1788"/>
              <a:gd name="T55" fmla="*/ 597 h 1013"/>
              <a:gd name="T56" fmla="*/ 1196 w 1788"/>
              <a:gd name="T57" fmla="*/ 540 h 1013"/>
              <a:gd name="T58" fmla="*/ 1271 w 1788"/>
              <a:gd name="T59" fmla="*/ 561 h 1013"/>
              <a:gd name="T60" fmla="*/ 1447 w 1788"/>
              <a:gd name="T61" fmla="*/ 544 h 1013"/>
              <a:gd name="T62" fmla="*/ 1536 w 1788"/>
              <a:gd name="T63" fmla="*/ 592 h 1013"/>
              <a:gd name="T64" fmla="*/ 1568 w 1788"/>
              <a:gd name="T65" fmla="*/ 570 h 1013"/>
              <a:gd name="T66" fmla="*/ 1610 w 1788"/>
              <a:gd name="T67" fmla="*/ 586 h 1013"/>
              <a:gd name="T68" fmla="*/ 1680 w 1788"/>
              <a:gd name="T69" fmla="*/ 631 h 1013"/>
              <a:gd name="T70" fmla="*/ 1753 w 1788"/>
              <a:gd name="T71" fmla="*/ 692 h 1013"/>
              <a:gd name="T72" fmla="*/ 28 w 1788"/>
              <a:gd name="T73" fmla="*/ 861 h 1013"/>
              <a:gd name="T74" fmla="*/ 275 w 1788"/>
              <a:gd name="T75" fmla="*/ 987 h 1013"/>
              <a:gd name="T76" fmla="*/ 331 w 1788"/>
              <a:gd name="T77" fmla="*/ 1008 h 1013"/>
              <a:gd name="T78" fmla="*/ 429 w 1788"/>
              <a:gd name="T79" fmla="*/ 1013 h 1013"/>
              <a:gd name="T80" fmla="*/ 578 w 1788"/>
              <a:gd name="T81" fmla="*/ 759 h 1013"/>
              <a:gd name="T82" fmla="*/ 623 w 1788"/>
              <a:gd name="T83" fmla="*/ 403 h 1013"/>
              <a:gd name="T84" fmla="*/ 674 w 1788"/>
              <a:gd name="T85" fmla="*/ 946 h 1013"/>
              <a:gd name="T86" fmla="*/ 680 w 1788"/>
              <a:gd name="T87" fmla="*/ 959 h 1013"/>
              <a:gd name="T88" fmla="*/ 702 w 1788"/>
              <a:gd name="T89" fmla="*/ 934 h 1013"/>
              <a:gd name="T90" fmla="*/ 798 w 1788"/>
              <a:gd name="T91" fmla="*/ 930 h 1013"/>
              <a:gd name="T92" fmla="*/ 871 w 1788"/>
              <a:gd name="T93" fmla="*/ 883 h 1013"/>
              <a:gd name="T94" fmla="*/ 1040 w 1788"/>
              <a:gd name="T95" fmla="*/ 807 h 1013"/>
              <a:gd name="T96" fmla="*/ 1064 w 1788"/>
              <a:gd name="T97" fmla="*/ 731 h 1013"/>
              <a:gd name="T98" fmla="*/ 1064 w 1788"/>
              <a:gd name="T99" fmla="*/ 780 h 1013"/>
              <a:gd name="T100" fmla="*/ 1097 w 1788"/>
              <a:gd name="T101" fmla="*/ 688 h 1013"/>
              <a:gd name="T102" fmla="*/ 1247 w 1788"/>
              <a:gd name="T103" fmla="*/ 566 h 1013"/>
              <a:gd name="T104" fmla="*/ 1563 w 1788"/>
              <a:gd name="T105" fmla="*/ 606 h 1013"/>
              <a:gd name="T106" fmla="*/ 1604 w 1788"/>
              <a:gd name="T107" fmla="*/ 633 h 1013"/>
              <a:gd name="T108" fmla="*/ 1601 w 1788"/>
              <a:gd name="T109" fmla="*/ 587 h 1013"/>
              <a:gd name="T110" fmla="*/ 1620 w 1788"/>
              <a:gd name="T111" fmla="*/ 681 h 1013"/>
              <a:gd name="T112" fmla="*/ 1649 w 1788"/>
              <a:gd name="T113" fmla="*/ 686 h 1013"/>
              <a:gd name="T114" fmla="*/ 1728 w 1788"/>
              <a:gd name="T115" fmla="*/ 718 h 1013"/>
              <a:gd name="T116" fmla="*/ 1670 w 1788"/>
              <a:gd name="T117" fmla="*/ 676 h 1013"/>
              <a:gd name="T118" fmla="*/ 1679 w 1788"/>
              <a:gd name="T119" fmla="*/ 646 h 1013"/>
              <a:gd name="T120" fmla="*/ 1683 w 1788"/>
              <a:gd name="T121" fmla="*/ 709 h 1013"/>
              <a:gd name="T122" fmla="*/ 1712 w 1788"/>
              <a:gd name="T123" fmla="*/ 740 h 1013"/>
              <a:gd name="T124" fmla="*/ 1725 w 1788"/>
              <a:gd name="T125" fmla="*/ 677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8" h="1013">
                <a:moveTo>
                  <a:pt x="727" y="286"/>
                </a:moveTo>
                <a:lnTo>
                  <a:pt x="722" y="289"/>
                </a:lnTo>
                <a:lnTo>
                  <a:pt x="727" y="287"/>
                </a:lnTo>
                <a:lnTo>
                  <a:pt x="727" y="286"/>
                </a:lnTo>
                <a:close/>
                <a:moveTo>
                  <a:pt x="745" y="276"/>
                </a:moveTo>
                <a:lnTo>
                  <a:pt x="740" y="278"/>
                </a:lnTo>
                <a:lnTo>
                  <a:pt x="735" y="282"/>
                </a:lnTo>
                <a:lnTo>
                  <a:pt x="745" y="277"/>
                </a:lnTo>
                <a:lnTo>
                  <a:pt x="745" y="276"/>
                </a:lnTo>
                <a:close/>
                <a:moveTo>
                  <a:pt x="769" y="265"/>
                </a:moveTo>
                <a:lnTo>
                  <a:pt x="764" y="267"/>
                </a:lnTo>
                <a:lnTo>
                  <a:pt x="777" y="262"/>
                </a:lnTo>
                <a:lnTo>
                  <a:pt x="769" y="265"/>
                </a:lnTo>
                <a:close/>
                <a:moveTo>
                  <a:pt x="1192" y="554"/>
                </a:moveTo>
                <a:lnTo>
                  <a:pt x="1196" y="559"/>
                </a:lnTo>
                <a:lnTo>
                  <a:pt x="1195" y="554"/>
                </a:lnTo>
                <a:lnTo>
                  <a:pt x="1192" y="554"/>
                </a:lnTo>
                <a:close/>
                <a:moveTo>
                  <a:pt x="1195" y="545"/>
                </a:moveTo>
                <a:lnTo>
                  <a:pt x="1195" y="547"/>
                </a:lnTo>
                <a:lnTo>
                  <a:pt x="1195" y="552"/>
                </a:lnTo>
                <a:lnTo>
                  <a:pt x="1200" y="549"/>
                </a:lnTo>
                <a:lnTo>
                  <a:pt x="1195" y="545"/>
                </a:lnTo>
                <a:close/>
                <a:moveTo>
                  <a:pt x="1200" y="594"/>
                </a:moveTo>
                <a:lnTo>
                  <a:pt x="1202" y="589"/>
                </a:lnTo>
                <a:lnTo>
                  <a:pt x="1202" y="585"/>
                </a:lnTo>
                <a:lnTo>
                  <a:pt x="1201" y="585"/>
                </a:lnTo>
                <a:lnTo>
                  <a:pt x="1198" y="589"/>
                </a:lnTo>
                <a:lnTo>
                  <a:pt x="1200" y="594"/>
                </a:lnTo>
                <a:close/>
                <a:moveTo>
                  <a:pt x="1200" y="599"/>
                </a:moveTo>
                <a:lnTo>
                  <a:pt x="1205" y="594"/>
                </a:lnTo>
                <a:lnTo>
                  <a:pt x="1203" y="594"/>
                </a:lnTo>
                <a:lnTo>
                  <a:pt x="1200" y="599"/>
                </a:lnTo>
                <a:close/>
                <a:moveTo>
                  <a:pt x="1202" y="573"/>
                </a:moveTo>
                <a:lnTo>
                  <a:pt x="1201" y="573"/>
                </a:lnTo>
                <a:lnTo>
                  <a:pt x="1201" y="578"/>
                </a:lnTo>
                <a:lnTo>
                  <a:pt x="1202" y="573"/>
                </a:lnTo>
                <a:close/>
                <a:moveTo>
                  <a:pt x="1203" y="593"/>
                </a:moveTo>
                <a:lnTo>
                  <a:pt x="1207" y="588"/>
                </a:lnTo>
                <a:lnTo>
                  <a:pt x="1202" y="591"/>
                </a:lnTo>
                <a:lnTo>
                  <a:pt x="1201" y="596"/>
                </a:lnTo>
                <a:lnTo>
                  <a:pt x="1203" y="593"/>
                </a:lnTo>
                <a:close/>
                <a:moveTo>
                  <a:pt x="1205" y="594"/>
                </a:moveTo>
                <a:lnTo>
                  <a:pt x="1208" y="593"/>
                </a:lnTo>
                <a:lnTo>
                  <a:pt x="1208" y="589"/>
                </a:lnTo>
                <a:lnTo>
                  <a:pt x="1205" y="594"/>
                </a:lnTo>
                <a:close/>
                <a:moveTo>
                  <a:pt x="1250" y="555"/>
                </a:moveTo>
                <a:lnTo>
                  <a:pt x="1248" y="560"/>
                </a:lnTo>
                <a:lnTo>
                  <a:pt x="1258" y="552"/>
                </a:lnTo>
                <a:lnTo>
                  <a:pt x="1255" y="551"/>
                </a:lnTo>
                <a:lnTo>
                  <a:pt x="1250" y="555"/>
                </a:lnTo>
                <a:close/>
                <a:moveTo>
                  <a:pt x="1276" y="557"/>
                </a:moveTo>
                <a:lnTo>
                  <a:pt x="1278" y="562"/>
                </a:lnTo>
                <a:lnTo>
                  <a:pt x="1278" y="557"/>
                </a:lnTo>
                <a:lnTo>
                  <a:pt x="1276" y="557"/>
                </a:lnTo>
                <a:close/>
                <a:moveTo>
                  <a:pt x="1301" y="577"/>
                </a:moveTo>
                <a:lnTo>
                  <a:pt x="1300" y="582"/>
                </a:lnTo>
                <a:lnTo>
                  <a:pt x="1306" y="573"/>
                </a:lnTo>
                <a:lnTo>
                  <a:pt x="1305" y="573"/>
                </a:lnTo>
                <a:lnTo>
                  <a:pt x="1301" y="577"/>
                </a:lnTo>
                <a:close/>
                <a:moveTo>
                  <a:pt x="1783" y="690"/>
                </a:moveTo>
                <a:lnTo>
                  <a:pt x="1780" y="699"/>
                </a:lnTo>
                <a:lnTo>
                  <a:pt x="1783" y="704"/>
                </a:lnTo>
                <a:lnTo>
                  <a:pt x="1784" y="694"/>
                </a:lnTo>
                <a:lnTo>
                  <a:pt x="1783" y="691"/>
                </a:lnTo>
                <a:lnTo>
                  <a:pt x="1783" y="690"/>
                </a:lnTo>
                <a:close/>
                <a:moveTo>
                  <a:pt x="1786" y="703"/>
                </a:moveTo>
                <a:lnTo>
                  <a:pt x="1785" y="708"/>
                </a:lnTo>
                <a:lnTo>
                  <a:pt x="1788" y="703"/>
                </a:lnTo>
                <a:lnTo>
                  <a:pt x="1786" y="703"/>
                </a:lnTo>
                <a:close/>
                <a:moveTo>
                  <a:pt x="618" y="414"/>
                </a:moveTo>
                <a:lnTo>
                  <a:pt x="617" y="414"/>
                </a:lnTo>
                <a:lnTo>
                  <a:pt x="622" y="417"/>
                </a:lnTo>
                <a:lnTo>
                  <a:pt x="618" y="414"/>
                </a:lnTo>
                <a:close/>
                <a:moveTo>
                  <a:pt x="623" y="418"/>
                </a:moveTo>
                <a:lnTo>
                  <a:pt x="622" y="417"/>
                </a:lnTo>
                <a:lnTo>
                  <a:pt x="628" y="421"/>
                </a:lnTo>
                <a:lnTo>
                  <a:pt x="623" y="418"/>
                </a:lnTo>
                <a:close/>
                <a:moveTo>
                  <a:pt x="703" y="298"/>
                </a:moveTo>
                <a:lnTo>
                  <a:pt x="701" y="300"/>
                </a:lnTo>
                <a:lnTo>
                  <a:pt x="706" y="298"/>
                </a:lnTo>
                <a:lnTo>
                  <a:pt x="703" y="298"/>
                </a:lnTo>
                <a:close/>
                <a:moveTo>
                  <a:pt x="745" y="158"/>
                </a:moveTo>
                <a:lnTo>
                  <a:pt x="748" y="158"/>
                </a:lnTo>
                <a:lnTo>
                  <a:pt x="750" y="156"/>
                </a:lnTo>
                <a:lnTo>
                  <a:pt x="745" y="158"/>
                </a:lnTo>
                <a:close/>
                <a:moveTo>
                  <a:pt x="1106" y="707"/>
                </a:moveTo>
                <a:lnTo>
                  <a:pt x="1106" y="702"/>
                </a:lnTo>
                <a:lnTo>
                  <a:pt x="1101" y="699"/>
                </a:lnTo>
                <a:lnTo>
                  <a:pt x="1096" y="701"/>
                </a:lnTo>
                <a:lnTo>
                  <a:pt x="1091" y="696"/>
                </a:lnTo>
                <a:lnTo>
                  <a:pt x="1087" y="698"/>
                </a:lnTo>
                <a:lnTo>
                  <a:pt x="1087" y="708"/>
                </a:lnTo>
                <a:lnTo>
                  <a:pt x="1082" y="707"/>
                </a:lnTo>
                <a:lnTo>
                  <a:pt x="1079" y="708"/>
                </a:lnTo>
                <a:lnTo>
                  <a:pt x="1082" y="712"/>
                </a:lnTo>
                <a:lnTo>
                  <a:pt x="1079" y="712"/>
                </a:lnTo>
                <a:lnTo>
                  <a:pt x="1077" y="717"/>
                </a:lnTo>
                <a:lnTo>
                  <a:pt x="1074" y="715"/>
                </a:lnTo>
                <a:lnTo>
                  <a:pt x="1074" y="719"/>
                </a:lnTo>
                <a:lnTo>
                  <a:pt x="1079" y="723"/>
                </a:lnTo>
                <a:lnTo>
                  <a:pt x="1084" y="722"/>
                </a:lnTo>
                <a:lnTo>
                  <a:pt x="1081" y="720"/>
                </a:lnTo>
                <a:lnTo>
                  <a:pt x="1087" y="723"/>
                </a:lnTo>
                <a:lnTo>
                  <a:pt x="1089" y="718"/>
                </a:lnTo>
                <a:lnTo>
                  <a:pt x="1094" y="714"/>
                </a:lnTo>
                <a:lnTo>
                  <a:pt x="1094" y="710"/>
                </a:lnTo>
                <a:lnTo>
                  <a:pt x="1095" y="714"/>
                </a:lnTo>
                <a:lnTo>
                  <a:pt x="1098" y="714"/>
                </a:lnTo>
                <a:lnTo>
                  <a:pt x="1101" y="709"/>
                </a:lnTo>
                <a:lnTo>
                  <a:pt x="1106" y="712"/>
                </a:lnTo>
                <a:lnTo>
                  <a:pt x="1110" y="707"/>
                </a:lnTo>
                <a:lnTo>
                  <a:pt x="1110" y="702"/>
                </a:lnTo>
                <a:lnTo>
                  <a:pt x="1106" y="707"/>
                </a:lnTo>
                <a:close/>
                <a:moveTo>
                  <a:pt x="1777" y="707"/>
                </a:moveTo>
                <a:lnTo>
                  <a:pt x="1777" y="709"/>
                </a:lnTo>
                <a:lnTo>
                  <a:pt x="1778" y="709"/>
                </a:lnTo>
                <a:lnTo>
                  <a:pt x="1779" y="704"/>
                </a:lnTo>
                <a:lnTo>
                  <a:pt x="1779" y="704"/>
                </a:lnTo>
                <a:lnTo>
                  <a:pt x="1777" y="707"/>
                </a:lnTo>
                <a:close/>
                <a:moveTo>
                  <a:pt x="1780" y="683"/>
                </a:moveTo>
                <a:lnTo>
                  <a:pt x="1781" y="676"/>
                </a:lnTo>
                <a:lnTo>
                  <a:pt x="1780" y="672"/>
                </a:lnTo>
                <a:lnTo>
                  <a:pt x="1779" y="672"/>
                </a:lnTo>
                <a:lnTo>
                  <a:pt x="1777" y="667"/>
                </a:lnTo>
                <a:lnTo>
                  <a:pt x="1772" y="664"/>
                </a:lnTo>
                <a:lnTo>
                  <a:pt x="1770" y="659"/>
                </a:lnTo>
                <a:lnTo>
                  <a:pt x="1767" y="654"/>
                </a:lnTo>
                <a:lnTo>
                  <a:pt x="1767" y="645"/>
                </a:lnTo>
                <a:lnTo>
                  <a:pt x="1765" y="644"/>
                </a:lnTo>
                <a:lnTo>
                  <a:pt x="1765" y="644"/>
                </a:lnTo>
                <a:lnTo>
                  <a:pt x="1763" y="639"/>
                </a:lnTo>
                <a:lnTo>
                  <a:pt x="1759" y="635"/>
                </a:lnTo>
                <a:lnTo>
                  <a:pt x="1753" y="638"/>
                </a:lnTo>
                <a:lnTo>
                  <a:pt x="1749" y="638"/>
                </a:lnTo>
                <a:lnTo>
                  <a:pt x="1744" y="634"/>
                </a:lnTo>
                <a:lnTo>
                  <a:pt x="1739" y="634"/>
                </a:lnTo>
                <a:lnTo>
                  <a:pt x="1733" y="631"/>
                </a:lnTo>
                <a:lnTo>
                  <a:pt x="1725" y="633"/>
                </a:lnTo>
                <a:lnTo>
                  <a:pt x="1720" y="631"/>
                </a:lnTo>
                <a:lnTo>
                  <a:pt x="1710" y="630"/>
                </a:lnTo>
                <a:lnTo>
                  <a:pt x="1705" y="631"/>
                </a:lnTo>
                <a:lnTo>
                  <a:pt x="1700" y="633"/>
                </a:lnTo>
                <a:lnTo>
                  <a:pt x="1699" y="630"/>
                </a:lnTo>
                <a:lnTo>
                  <a:pt x="1695" y="625"/>
                </a:lnTo>
                <a:lnTo>
                  <a:pt x="1690" y="624"/>
                </a:lnTo>
                <a:lnTo>
                  <a:pt x="1685" y="618"/>
                </a:lnTo>
                <a:lnTo>
                  <a:pt x="1680" y="614"/>
                </a:lnTo>
                <a:lnTo>
                  <a:pt x="1675" y="615"/>
                </a:lnTo>
                <a:lnTo>
                  <a:pt x="1675" y="609"/>
                </a:lnTo>
                <a:lnTo>
                  <a:pt x="1673" y="606"/>
                </a:lnTo>
                <a:lnTo>
                  <a:pt x="1668" y="601"/>
                </a:lnTo>
                <a:lnTo>
                  <a:pt x="1658" y="596"/>
                </a:lnTo>
                <a:lnTo>
                  <a:pt x="1644" y="583"/>
                </a:lnTo>
                <a:lnTo>
                  <a:pt x="1634" y="577"/>
                </a:lnTo>
                <a:lnTo>
                  <a:pt x="1631" y="572"/>
                </a:lnTo>
                <a:lnTo>
                  <a:pt x="1621" y="566"/>
                </a:lnTo>
                <a:lnTo>
                  <a:pt x="1618" y="561"/>
                </a:lnTo>
                <a:lnTo>
                  <a:pt x="1618" y="561"/>
                </a:lnTo>
                <a:lnTo>
                  <a:pt x="1609" y="556"/>
                </a:lnTo>
                <a:lnTo>
                  <a:pt x="1602" y="551"/>
                </a:lnTo>
                <a:lnTo>
                  <a:pt x="1597" y="549"/>
                </a:lnTo>
                <a:lnTo>
                  <a:pt x="1589" y="547"/>
                </a:lnTo>
                <a:lnTo>
                  <a:pt x="1584" y="545"/>
                </a:lnTo>
                <a:lnTo>
                  <a:pt x="1575" y="536"/>
                </a:lnTo>
                <a:lnTo>
                  <a:pt x="1570" y="535"/>
                </a:lnTo>
                <a:lnTo>
                  <a:pt x="1565" y="533"/>
                </a:lnTo>
                <a:lnTo>
                  <a:pt x="1560" y="534"/>
                </a:lnTo>
                <a:lnTo>
                  <a:pt x="1553" y="524"/>
                </a:lnTo>
                <a:lnTo>
                  <a:pt x="1552" y="519"/>
                </a:lnTo>
                <a:lnTo>
                  <a:pt x="1548" y="518"/>
                </a:lnTo>
                <a:lnTo>
                  <a:pt x="1544" y="514"/>
                </a:lnTo>
                <a:lnTo>
                  <a:pt x="1539" y="514"/>
                </a:lnTo>
                <a:lnTo>
                  <a:pt x="1533" y="514"/>
                </a:lnTo>
                <a:lnTo>
                  <a:pt x="1530" y="519"/>
                </a:lnTo>
                <a:lnTo>
                  <a:pt x="1525" y="524"/>
                </a:lnTo>
                <a:lnTo>
                  <a:pt x="1520" y="528"/>
                </a:lnTo>
                <a:lnTo>
                  <a:pt x="1521" y="533"/>
                </a:lnTo>
                <a:lnTo>
                  <a:pt x="1518" y="543"/>
                </a:lnTo>
                <a:lnTo>
                  <a:pt x="1521" y="547"/>
                </a:lnTo>
                <a:lnTo>
                  <a:pt x="1520" y="552"/>
                </a:lnTo>
                <a:lnTo>
                  <a:pt x="1516" y="557"/>
                </a:lnTo>
                <a:lnTo>
                  <a:pt x="1507" y="566"/>
                </a:lnTo>
                <a:lnTo>
                  <a:pt x="1504" y="572"/>
                </a:lnTo>
                <a:lnTo>
                  <a:pt x="1502" y="576"/>
                </a:lnTo>
                <a:lnTo>
                  <a:pt x="1492" y="561"/>
                </a:lnTo>
                <a:lnTo>
                  <a:pt x="1458" y="544"/>
                </a:lnTo>
                <a:lnTo>
                  <a:pt x="1453" y="539"/>
                </a:lnTo>
                <a:lnTo>
                  <a:pt x="1447" y="535"/>
                </a:lnTo>
                <a:lnTo>
                  <a:pt x="1441" y="534"/>
                </a:lnTo>
                <a:lnTo>
                  <a:pt x="1436" y="531"/>
                </a:lnTo>
                <a:lnTo>
                  <a:pt x="1436" y="526"/>
                </a:lnTo>
                <a:lnTo>
                  <a:pt x="1434" y="520"/>
                </a:lnTo>
                <a:lnTo>
                  <a:pt x="1429" y="518"/>
                </a:lnTo>
                <a:lnTo>
                  <a:pt x="1420" y="522"/>
                </a:lnTo>
                <a:lnTo>
                  <a:pt x="1413" y="531"/>
                </a:lnTo>
                <a:lnTo>
                  <a:pt x="1412" y="533"/>
                </a:lnTo>
                <a:lnTo>
                  <a:pt x="1404" y="530"/>
                </a:lnTo>
                <a:lnTo>
                  <a:pt x="1399" y="535"/>
                </a:lnTo>
                <a:lnTo>
                  <a:pt x="1387" y="534"/>
                </a:lnTo>
                <a:lnTo>
                  <a:pt x="1384" y="529"/>
                </a:lnTo>
                <a:lnTo>
                  <a:pt x="1252" y="83"/>
                </a:lnTo>
                <a:lnTo>
                  <a:pt x="1242" y="46"/>
                </a:lnTo>
                <a:lnTo>
                  <a:pt x="1240" y="44"/>
                </a:lnTo>
                <a:lnTo>
                  <a:pt x="1234" y="45"/>
                </a:lnTo>
                <a:lnTo>
                  <a:pt x="1232" y="45"/>
                </a:lnTo>
                <a:lnTo>
                  <a:pt x="1226" y="41"/>
                </a:lnTo>
                <a:lnTo>
                  <a:pt x="1221" y="40"/>
                </a:lnTo>
                <a:lnTo>
                  <a:pt x="1221" y="41"/>
                </a:lnTo>
                <a:lnTo>
                  <a:pt x="1211" y="37"/>
                </a:lnTo>
                <a:lnTo>
                  <a:pt x="1206" y="34"/>
                </a:lnTo>
                <a:lnTo>
                  <a:pt x="1202" y="32"/>
                </a:lnTo>
                <a:lnTo>
                  <a:pt x="1198" y="32"/>
                </a:lnTo>
                <a:lnTo>
                  <a:pt x="1194" y="35"/>
                </a:lnTo>
                <a:lnTo>
                  <a:pt x="1189" y="34"/>
                </a:lnTo>
                <a:lnTo>
                  <a:pt x="1184" y="34"/>
                </a:lnTo>
                <a:lnTo>
                  <a:pt x="1179" y="36"/>
                </a:lnTo>
                <a:lnTo>
                  <a:pt x="1180" y="41"/>
                </a:lnTo>
                <a:lnTo>
                  <a:pt x="1175" y="40"/>
                </a:lnTo>
                <a:lnTo>
                  <a:pt x="1169" y="45"/>
                </a:lnTo>
                <a:lnTo>
                  <a:pt x="1164" y="46"/>
                </a:lnTo>
                <a:lnTo>
                  <a:pt x="1156" y="46"/>
                </a:lnTo>
                <a:lnTo>
                  <a:pt x="1155" y="45"/>
                </a:lnTo>
                <a:lnTo>
                  <a:pt x="1150" y="44"/>
                </a:lnTo>
                <a:lnTo>
                  <a:pt x="1145" y="40"/>
                </a:lnTo>
                <a:lnTo>
                  <a:pt x="1142" y="41"/>
                </a:lnTo>
                <a:lnTo>
                  <a:pt x="1137" y="40"/>
                </a:lnTo>
                <a:lnTo>
                  <a:pt x="1132" y="41"/>
                </a:lnTo>
                <a:lnTo>
                  <a:pt x="1127" y="42"/>
                </a:lnTo>
                <a:lnTo>
                  <a:pt x="1122" y="45"/>
                </a:lnTo>
                <a:lnTo>
                  <a:pt x="1113" y="44"/>
                </a:lnTo>
                <a:lnTo>
                  <a:pt x="1108" y="42"/>
                </a:lnTo>
                <a:lnTo>
                  <a:pt x="1106" y="40"/>
                </a:lnTo>
                <a:lnTo>
                  <a:pt x="1102" y="40"/>
                </a:lnTo>
                <a:lnTo>
                  <a:pt x="1100" y="39"/>
                </a:lnTo>
                <a:lnTo>
                  <a:pt x="1095" y="41"/>
                </a:lnTo>
                <a:lnTo>
                  <a:pt x="1091" y="37"/>
                </a:lnTo>
                <a:lnTo>
                  <a:pt x="1085" y="35"/>
                </a:lnTo>
                <a:lnTo>
                  <a:pt x="1081" y="35"/>
                </a:lnTo>
                <a:lnTo>
                  <a:pt x="1076" y="35"/>
                </a:lnTo>
                <a:lnTo>
                  <a:pt x="1071" y="35"/>
                </a:lnTo>
                <a:lnTo>
                  <a:pt x="1068" y="35"/>
                </a:lnTo>
                <a:lnTo>
                  <a:pt x="1064" y="40"/>
                </a:lnTo>
                <a:lnTo>
                  <a:pt x="1059" y="40"/>
                </a:lnTo>
                <a:lnTo>
                  <a:pt x="1056" y="39"/>
                </a:lnTo>
                <a:lnTo>
                  <a:pt x="1052" y="40"/>
                </a:lnTo>
                <a:lnTo>
                  <a:pt x="1048" y="41"/>
                </a:lnTo>
                <a:lnTo>
                  <a:pt x="1045" y="42"/>
                </a:lnTo>
                <a:lnTo>
                  <a:pt x="1044" y="46"/>
                </a:lnTo>
                <a:lnTo>
                  <a:pt x="1039" y="44"/>
                </a:lnTo>
                <a:lnTo>
                  <a:pt x="1031" y="42"/>
                </a:lnTo>
                <a:lnTo>
                  <a:pt x="1032" y="37"/>
                </a:lnTo>
                <a:lnTo>
                  <a:pt x="1027" y="37"/>
                </a:lnTo>
                <a:lnTo>
                  <a:pt x="1023" y="39"/>
                </a:lnTo>
                <a:lnTo>
                  <a:pt x="1018" y="37"/>
                </a:lnTo>
                <a:lnTo>
                  <a:pt x="1023" y="36"/>
                </a:lnTo>
                <a:lnTo>
                  <a:pt x="1018" y="31"/>
                </a:lnTo>
                <a:lnTo>
                  <a:pt x="1021" y="27"/>
                </a:lnTo>
                <a:lnTo>
                  <a:pt x="1019" y="23"/>
                </a:lnTo>
                <a:lnTo>
                  <a:pt x="1014" y="24"/>
                </a:lnTo>
                <a:lnTo>
                  <a:pt x="1010" y="24"/>
                </a:lnTo>
                <a:lnTo>
                  <a:pt x="1005" y="20"/>
                </a:lnTo>
                <a:lnTo>
                  <a:pt x="1001" y="23"/>
                </a:lnTo>
                <a:lnTo>
                  <a:pt x="996" y="24"/>
                </a:lnTo>
                <a:lnTo>
                  <a:pt x="986" y="29"/>
                </a:lnTo>
                <a:lnTo>
                  <a:pt x="981" y="27"/>
                </a:lnTo>
                <a:lnTo>
                  <a:pt x="976" y="25"/>
                </a:lnTo>
                <a:lnTo>
                  <a:pt x="979" y="20"/>
                </a:lnTo>
                <a:lnTo>
                  <a:pt x="976" y="15"/>
                </a:lnTo>
                <a:lnTo>
                  <a:pt x="971" y="14"/>
                </a:lnTo>
                <a:lnTo>
                  <a:pt x="971" y="19"/>
                </a:lnTo>
                <a:lnTo>
                  <a:pt x="966" y="15"/>
                </a:lnTo>
                <a:lnTo>
                  <a:pt x="965" y="20"/>
                </a:lnTo>
                <a:lnTo>
                  <a:pt x="959" y="29"/>
                </a:lnTo>
                <a:lnTo>
                  <a:pt x="954" y="30"/>
                </a:lnTo>
                <a:lnTo>
                  <a:pt x="950" y="25"/>
                </a:lnTo>
                <a:lnTo>
                  <a:pt x="951" y="23"/>
                </a:lnTo>
                <a:lnTo>
                  <a:pt x="956" y="21"/>
                </a:lnTo>
                <a:lnTo>
                  <a:pt x="960" y="16"/>
                </a:lnTo>
                <a:lnTo>
                  <a:pt x="960" y="13"/>
                </a:lnTo>
                <a:lnTo>
                  <a:pt x="956" y="9"/>
                </a:lnTo>
                <a:lnTo>
                  <a:pt x="950" y="11"/>
                </a:lnTo>
                <a:lnTo>
                  <a:pt x="948" y="6"/>
                </a:lnTo>
                <a:lnTo>
                  <a:pt x="943" y="5"/>
                </a:lnTo>
                <a:lnTo>
                  <a:pt x="945" y="0"/>
                </a:lnTo>
                <a:lnTo>
                  <a:pt x="940" y="4"/>
                </a:lnTo>
                <a:lnTo>
                  <a:pt x="934" y="13"/>
                </a:lnTo>
                <a:lnTo>
                  <a:pt x="932" y="18"/>
                </a:lnTo>
                <a:lnTo>
                  <a:pt x="928" y="23"/>
                </a:lnTo>
                <a:lnTo>
                  <a:pt x="918" y="31"/>
                </a:lnTo>
                <a:lnTo>
                  <a:pt x="905" y="35"/>
                </a:lnTo>
                <a:lnTo>
                  <a:pt x="900" y="35"/>
                </a:lnTo>
                <a:lnTo>
                  <a:pt x="895" y="39"/>
                </a:lnTo>
                <a:lnTo>
                  <a:pt x="893" y="35"/>
                </a:lnTo>
                <a:lnTo>
                  <a:pt x="895" y="30"/>
                </a:lnTo>
                <a:lnTo>
                  <a:pt x="891" y="32"/>
                </a:lnTo>
                <a:lnTo>
                  <a:pt x="881" y="41"/>
                </a:lnTo>
                <a:lnTo>
                  <a:pt x="881" y="42"/>
                </a:lnTo>
                <a:lnTo>
                  <a:pt x="884" y="47"/>
                </a:lnTo>
                <a:lnTo>
                  <a:pt x="888" y="50"/>
                </a:lnTo>
                <a:lnTo>
                  <a:pt x="893" y="48"/>
                </a:lnTo>
                <a:lnTo>
                  <a:pt x="884" y="52"/>
                </a:lnTo>
                <a:lnTo>
                  <a:pt x="884" y="62"/>
                </a:lnTo>
                <a:lnTo>
                  <a:pt x="881" y="57"/>
                </a:lnTo>
                <a:lnTo>
                  <a:pt x="880" y="58"/>
                </a:lnTo>
                <a:lnTo>
                  <a:pt x="881" y="53"/>
                </a:lnTo>
                <a:lnTo>
                  <a:pt x="881" y="45"/>
                </a:lnTo>
                <a:lnTo>
                  <a:pt x="881" y="45"/>
                </a:lnTo>
                <a:lnTo>
                  <a:pt x="876" y="47"/>
                </a:lnTo>
                <a:lnTo>
                  <a:pt x="866" y="57"/>
                </a:lnTo>
                <a:lnTo>
                  <a:pt x="859" y="62"/>
                </a:lnTo>
                <a:lnTo>
                  <a:pt x="858" y="62"/>
                </a:lnTo>
                <a:lnTo>
                  <a:pt x="853" y="63"/>
                </a:lnTo>
                <a:lnTo>
                  <a:pt x="848" y="66"/>
                </a:lnTo>
                <a:lnTo>
                  <a:pt x="843" y="66"/>
                </a:lnTo>
                <a:lnTo>
                  <a:pt x="848" y="65"/>
                </a:lnTo>
                <a:lnTo>
                  <a:pt x="848" y="61"/>
                </a:lnTo>
                <a:lnTo>
                  <a:pt x="844" y="61"/>
                </a:lnTo>
                <a:lnTo>
                  <a:pt x="834" y="76"/>
                </a:lnTo>
                <a:lnTo>
                  <a:pt x="834" y="77"/>
                </a:lnTo>
                <a:lnTo>
                  <a:pt x="827" y="87"/>
                </a:lnTo>
                <a:lnTo>
                  <a:pt x="823" y="94"/>
                </a:lnTo>
                <a:lnTo>
                  <a:pt x="821" y="95"/>
                </a:lnTo>
                <a:lnTo>
                  <a:pt x="821" y="102"/>
                </a:lnTo>
                <a:lnTo>
                  <a:pt x="821" y="105"/>
                </a:lnTo>
                <a:lnTo>
                  <a:pt x="816" y="114"/>
                </a:lnTo>
                <a:lnTo>
                  <a:pt x="809" y="124"/>
                </a:lnTo>
                <a:lnTo>
                  <a:pt x="804" y="128"/>
                </a:lnTo>
                <a:lnTo>
                  <a:pt x="800" y="130"/>
                </a:lnTo>
                <a:lnTo>
                  <a:pt x="795" y="132"/>
                </a:lnTo>
                <a:lnTo>
                  <a:pt x="772" y="134"/>
                </a:lnTo>
                <a:lnTo>
                  <a:pt x="762" y="132"/>
                </a:lnTo>
                <a:lnTo>
                  <a:pt x="758" y="135"/>
                </a:lnTo>
                <a:lnTo>
                  <a:pt x="756" y="150"/>
                </a:lnTo>
                <a:lnTo>
                  <a:pt x="754" y="153"/>
                </a:lnTo>
                <a:lnTo>
                  <a:pt x="749" y="158"/>
                </a:lnTo>
                <a:lnTo>
                  <a:pt x="748" y="158"/>
                </a:lnTo>
                <a:lnTo>
                  <a:pt x="745" y="160"/>
                </a:lnTo>
                <a:lnTo>
                  <a:pt x="750" y="161"/>
                </a:lnTo>
                <a:lnTo>
                  <a:pt x="755" y="165"/>
                </a:lnTo>
                <a:lnTo>
                  <a:pt x="762" y="174"/>
                </a:lnTo>
                <a:lnTo>
                  <a:pt x="767" y="176"/>
                </a:lnTo>
                <a:lnTo>
                  <a:pt x="771" y="179"/>
                </a:lnTo>
                <a:lnTo>
                  <a:pt x="783" y="193"/>
                </a:lnTo>
                <a:lnTo>
                  <a:pt x="787" y="195"/>
                </a:lnTo>
                <a:lnTo>
                  <a:pt x="791" y="200"/>
                </a:lnTo>
                <a:lnTo>
                  <a:pt x="796" y="204"/>
                </a:lnTo>
                <a:lnTo>
                  <a:pt x="797" y="209"/>
                </a:lnTo>
                <a:lnTo>
                  <a:pt x="801" y="219"/>
                </a:lnTo>
                <a:lnTo>
                  <a:pt x="801" y="228"/>
                </a:lnTo>
                <a:lnTo>
                  <a:pt x="804" y="232"/>
                </a:lnTo>
                <a:lnTo>
                  <a:pt x="814" y="235"/>
                </a:lnTo>
                <a:lnTo>
                  <a:pt x="824" y="236"/>
                </a:lnTo>
                <a:lnTo>
                  <a:pt x="828" y="236"/>
                </a:lnTo>
                <a:lnTo>
                  <a:pt x="829" y="230"/>
                </a:lnTo>
                <a:lnTo>
                  <a:pt x="833" y="235"/>
                </a:lnTo>
                <a:lnTo>
                  <a:pt x="833" y="239"/>
                </a:lnTo>
                <a:lnTo>
                  <a:pt x="838" y="237"/>
                </a:lnTo>
                <a:lnTo>
                  <a:pt x="843" y="237"/>
                </a:lnTo>
                <a:lnTo>
                  <a:pt x="844" y="241"/>
                </a:lnTo>
                <a:lnTo>
                  <a:pt x="840" y="250"/>
                </a:lnTo>
                <a:lnTo>
                  <a:pt x="842" y="256"/>
                </a:lnTo>
                <a:lnTo>
                  <a:pt x="846" y="263"/>
                </a:lnTo>
                <a:lnTo>
                  <a:pt x="853" y="265"/>
                </a:lnTo>
                <a:lnTo>
                  <a:pt x="856" y="258"/>
                </a:lnTo>
                <a:lnTo>
                  <a:pt x="861" y="258"/>
                </a:lnTo>
                <a:lnTo>
                  <a:pt x="866" y="262"/>
                </a:lnTo>
                <a:lnTo>
                  <a:pt x="870" y="260"/>
                </a:lnTo>
                <a:lnTo>
                  <a:pt x="875" y="263"/>
                </a:lnTo>
                <a:lnTo>
                  <a:pt x="876" y="268"/>
                </a:lnTo>
                <a:lnTo>
                  <a:pt x="876" y="273"/>
                </a:lnTo>
                <a:lnTo>
                  <a:pt x="866" y="274"/>
                </a:lnTo>
                <a:lnTo>
                  <a:pt x="861" y="272"/>
                </a:lnTo>
                <a:lnTo>
                  <a:pt x="856" y="267"/>
                </a:lnTo>
                <a:lnTo>
                  <a:pt x="851" y="268"/>
                </a:lnTo>
                <a:lnTo>
                  <a:pt x="846" y="270"/>
                </a:lnTo>
                <a:lnTo>
                  <a:pt x="843" y="267"/>
                </a:lnTo>
                <a:lnTo>
                  <a:pt x="839" y="262"/>
                </a:lnTo>
                <a:lnTo>
                  <a:pt x="837" y="257"/>
                </a:lnTo>
                <a:lnTo>
                  <a:pt x="838" y="252"/>
                </a:lnTo>
                <a:lnTo>
                  <a:pt x="834" y="247"/>
                </a:lnTo>
                <a:lnTo>
                  <a:pt x="829" y="244"/>
                </a:lnTo>
                <a:lnTo>
                  <a:pt x="824" y="245"/>
                </a:lnTo>
                <a:lnTo>
                  <a:pt x="827" y="249"/>
                </a:lnTo>
                <a:lnTo>
                  <a:pt x="835" y="258"/>
                </a:lnTo>
                <a:lnTo>
                  <a:pt x="839" y="263"/>
                </a:lnTo>
                <a:lnTo>
                  <a:pt x="840" y="267"/>
                </a:lnTo>
                <a:lnTo>
                  <a:pt x="839" y="277"/>
                </a:lnTo>
                <a:lnTo>
                  <a:pt x="843" y="272"/>
                </a:lnTo>
                <a:lnTo>
                  <a:pt x="848" y="272"/>
                </a:lnTo>
                <a:lnTo>
                  <a:pt x="858" y="277"/>
                </a:lnTo>
                <a:lnTo>
                  <a:pt x="859" y="282"/>
                </a:lnTo>
                <a:lnTo>
                  <a:pt x="856" y="287"/>
                </a:lnTo>
                <a:lnTo>
                  <a:pt x="855" y="282"/>
                </a:lnTo>
                <a:lnTo>
                  <a:pt x="851" y="279"/>
                </a:lnTo>
                <a:lnTo>
                  <a:pt x="846" y="281"/>
                </a:lnTo>
                <a:lnTo>
                  <a:pt x="845" y="286"/>
                </a:lnTo>
                <a:lnTo>
                  <a:pt x="842" y="291"/>
                </a:lnTo>
                <a:lnTo>
                  <a:pt x="843" y="291"/>
                </a:lnTo>
                <a:lnTo>
                  <a:pt x="839" y="294"/>
                </a:lnTo>
                <a:lnTo>
                  <a:pt x="835" y="291"/>
                </a:lnTo>
                <a:lnTo>
                  <a:pt x="830" y="291"/>
                </a:lnTo>
                <a:lnTo>
                  <a:pt x="827" y="291"/>
                </a:lnTo>
                <a:lnTo>
                  <a:pt x="822" y="292"/>
                </a:lnTo>
                <a:lnTo>
                  <a:pt x="819" y="287"/>
                </a:lnTo>
                <a:lnTo>
                  <a:pt x="811" y="289"/>
                </a:lnTo>
                <a:lnTo>
                  <a:pt x="806" y="288"/>
                </a:lnTo>
                <a:lnTo>
                  <a:pt x="801" y="288"/>
                </a:lnTo>
                <a:lnTo>
                  <a:pt x="796" y="286"/>
                </a:lnTo>
                <a:lnTo>
                  <a:pt x="795" y="281"/>
                </a:lnTo>
                <a:lnTo>
                  <a:pt x="790" y="281"/>
                </a:lnTo>
                <a:lnTo>
                  <a:pt x="795" y="279"/>
                </a:lnTo>
                <a:lnTo>
                  <a:pt x="797" y="270"/>
                </a:lnTo>
                <a:lnTo>
                  <a:pt x="800" y="265"/>
                </a:lnTo>
                <a:lnTo>
                  <a:pt x="797" y="260"/>
                </a:lnTo>
                <a:lnTo>
                  <a:pt x="802" y="261"/>
                </a:lnTo>
                <a:lnTo>
                  <a:pt x="797" y="258"/>
                </a:lnTo>
                <a:lnTo>
                  <a:pt x="787" y="258"/>
                </a:lnTo>
                <a:lnTo>
                  <a:pt x="783" y="260"/>
                </a:lnTo>
                <a:lnTo>
                  <a:pt x="779" y="262"/>
                </a:lnTo>
                <a:lnTo>
                  <a:pt x="774" y="265"/>
                </a:lnTo>
                <a:lnTo>
                  <a:pt x="772" y="267"/>
                </a:lnTo>
                <a:lnTo>
                  <a:pt x="762" y="267"/>
                </a:lnTo>
                <a:lnTo>
                  <a:pt x="758" y="270"/>
                </a:lnTo>
                <a:lnTo>
                  <a:pt x="754" y="273"/>
                </a:lnTo>
                <a:lnTo>
                  <a:pt x="756" y="278"/>
                </a:lnTo>
                <a:lnTo>
                  <a:pt x="756" y="283"/>
                </a:lnTo>
                <a:lnTo>
                  <a:pt x="753" y="283"/>
                </a:lnTo>
                <a:lnTo>
                  <a:pt x="743" y="278"/>
                </a:lnTo>
                <a:lnTo>
                  <a:pt x="728" y="287"/>
                </a:lnTo>
                <a:lnTo>
                  <a:pt x="727" y="292"/>
                </a:lnTo>
                <a:lnTo>
                  <a:pt x="722" y="294"/>
                </a:lnTo>
                <a:lnTo>
                  <a:pt x="717" y="292"/>
                </a:lnTo>
                <a:lnTo>
                  <a:pt x="713" y="295"/>
                </a:lnTo>
                <a:lnTo>
                  <a:pt x="711" y="300"/>
                </a:lnTo>
                <a:lnTo>
                  <a:pt x="706" y="302"/>
                </a:lnTo>
                <a:lnTo>
                  <a:pt x="701" y="300"/>
                </a:lnTo>
                <a:lnTo>
                  <a:pt x="698" y="303"/>
                </a:lnTo>
                <a:lnTo>
                  <a:pt x="712" y="315"/>
                </a:lnTo>
                <a:lnTo>
                  <a:pt x="717" y="318"/>
                </a:lnTo>
                <a:lnTo>
                  <a:pt x="720" y="319"/>
                </a:lnTo>
                <a:lnTo>
                  <a:pt x="725" y="321"/>
                </a:lnTo>
                <a:lnTo>
                  <a:pt x="730" y="323"/>
                </a:lnTo>
                <a:lnTo>
                  <a:pt x="724" y="320"/>
                </a:lnTo>
                <a:lnTo>
                  <a:pt x="739" y="325"/>
                </a:lnTo>
                <a:lnTo>
                  <a:pt x="744" y="330"/>
                </a:lnTo>
                <a:lnTo>
                  <a:pt x="740" y="329"/>
                </a:lnTo>
                <a:lnTo>
                  <a:pt x="735" y="329"/>
                </a:lnTo>
                <a:lnTo>
                  <a:pt x="733" y="334"/>
                </a:lnTo>
                <a:lnTo>
                  <a:pt x="728" y="335"/>
                </a:lnTo>
                <a:lnTo>
                  <a:pt x="723" y="333"/>
                </a:lnTo>
                <a:lnTo>
                  <a:pt x="723" y="329"/>
                </a:lnTo>
                <a:lnTo>
                  <a:pt x="723" y="334"/>
                </a:lnTo>
                <a:lnTo>
                  <a:pt x="727" y="337"/>
                </a:lnTo>
                <a:lnTo>
                  <a:pt x="728" y="342"/>
                </a:lnTo>
                <a:lnTo>
                  <a:pt x="733" y="347"/>
                </a:lnTo>
                <a:lnTo>
                  <a:pt x="734" y="347"/>
                </a:lnTo>
                <a:lnTo>
                  <a:pt x="730" y="357"/>
                </a:lnTo>
                <a:lnTo>
                  <a:pt x="733" y="362"/>
                </a:lnTo>
                <a:lnTo>
                  <a:pt x="738" y="366"/>
                </a:lnTo>
                <a:lnTo>
                  <a:pt x="751" y="370"/>
                </a:lnTo>
                <a:lnTo>
                  <a:pt x="761" y="375"/>
                </a:lnTo>
                <a:lnTo>
                  <a:pt x="765" y="372"/>
                </a:lnTo>
                <a:lnTo>
                  <a:pt x="770" y="373"/>
                </a:lnTo>
                <a:lnTo>
                  <a:pt x="780" y="370"/>
                </a:lnTo>
                <a:lnTo>
                  <a:pt x="793" y="370"/>
                </a:lnTo>
                <a:lnTo>
                  <a:pt x="798" y="371"/>
                </a:lnTo>
                <a:lnTo>
                  <a:pt x="808" y="378"/>
                </a:lnTo>
                <a:lnTo>
                  <a:pt x="807" y="375"/>
                </a:lnTo>
                <a:lnTo>
                  <a:pt x="803" y="370"/>
                </a:lnTo>
                <a:lnTo>
                  <a:pt x="808" y="368"/>
                </a:lnTo>
                <a:lnTo>
                  <a:pt x="812" y="373"/>
                </a:lnTo>
                <a:lnTo>
                  <a:pt x="817" y="382"/>
                </a:lnTo>
                <a:lnTo>
                  <a:pt x="822" y="373"/>
                </a:lnTo>
                <a:lnTo>
                  <a:pt x="827" y="370"/>
                </a:lnTo>
                <a:lnTo>
                  <a:pt x="832" y="366"/>
                </a:lnTo>
                <a:lnTo>
                  <a:pt x="837" y="363"/>
                </a:lnTo>
                <a:lnTo>
                  <a:pt x="842" y="358"/>
                </a:lnTo>
                <a:lnTo>
                  <a:pt x="846" y="362"/>
                </a:lnTo>
                <a:lnTo>
                  <a:pt x="850" y="357"/>
                </a:lnTo>
                <a:lnTo>
                  <a:pt x="854" y="352"/>
                </a:lnTo>
                <a:lnTo>
                  <a:pt x="859" y="352"/>
                </a:lnTo>
                <a:lnTo>
                  <a:pt x="855" y="355"/>
                </a:lnTo>
                <a:lnTo>
                  <a:pt x="860" y="358"/>
                </a:lnTo>
                <a:lnTo>
                  <a:pt x="863" y="365"/>
                </a:lnTo>
                <a:lnTo>
                  <a:pt x="863" y="368"/>
                </a:lnTo>
                <a:lnTo>
                  <a:pt x="859" y="373"/>
                </a:lnTo>
                <a:lnTo>
                  <a:pt x="854" y="376"/>
                </a:lnTo>
                <a:lnTo>
                  <a:pt x="849" y="375"/>
                </a:lnTo>
                <a:lnTo>
                  <a:pt x="848" y="376"/>
                </a:lnTo>
                <a:lnTo>
                  <a:pt x="846" y="381"/>
                </a:lnTo>
                <a:lnTo>
                  <a:pt x="851" y="382"/>
                </a:lnTo>
                <a:lnTo>
                  <a:pt x="859" y="391"/>
                </a:lnTo>
                <a:lnTo>
                  <a:pt x="859" y="400"/>
                </a:lnTo>
                <a:lnTo>
                  <a:pt x="863" y="415"/>
                </a:lnTo>
                <a:lnTo>
                  <a:pt x="861" y="419"/>
                </a:lnTo>
                <a:lnTo>
                  <a:pt x="854" y="429"/>
                </a:lnTo>
                <a:lnTo>
                  <a:pt x="850" y="433"/>
                </a:lnTo>
                <a:lnTo>
                  <a:pt x="840" y="433"/>
                </a:lnTo>
                <a:lnTo>
                  <a:pt x="835" y="434"/>
                </a:lnTo>
                <a:lnTo>
                  <a:pt x="830" y="430"/>
                </a:lnTo>
                <a:lnTo>
                  <a:pt x="827" y="431"/>
                </a:lnTo>
                <a:lnTo>
                  <a:pt x="822" y="435"/>
                </a:lnTo>
                <a:lnTo>
                  <a:pt x="816" y="445"/>
                </a:lnTo>
                <a:lnTo>
                  <a:pt x="806" y="454"/>
                </a:lnTo>
                <a:lnTo>
                  <a:pt x="801" y="455"/>
                </a:lnTo>
                <a:lnTo>
                  <a:pt x="797" y="452"/>
                </a:lnTo>
                <a:lnTo>
                  <a:pt x="792" y="454"/>
                </a:lnTo>
                <a:lnTo>
                  <a:pt x="787" y="457"/>
                </a:lnTo>
                <a:lnTo>
                  <a:pt x="792" y="450"/>
                </a:lnTo>
                <a:lnTo>
                  <a:pt x="790" y="445"/>
                </a:lnTo>
                <a:lnTo>
                  <a:pt x="781" y="442"/>
                </a:lnTo>
                <a:lnTo>
                  <a:pt x="776" y="442"/>
                </a:lnTo>
                <a:lnTo>
                  <a:pt x="771" y="446"/>
                </a:lnTo>
                <a:lnTo>
                  <a:pt x="770" y="451"/>
                </a:lnTo>
                <a:lnTo>
                  <a:pt x="775" y="455"/>
                </a:lnTo>
                <a:lnTo>
                  <a:pt x="769" y="454"/>
                </a:lnTo>
                <a:lnTo>
                  <a:pt x="764" y="456"/>
                </a:lnTo>
                <a:lnTo>
                  <a:pt x="761" y="461"/>
                </a:lnTo>
                <a:lnTo>
                  <a:pt x="764" y="466"/>
                </a:lnTo>
                <a:lnTo>
                  <a:pt x="760" y="468"/>
                </a:lnTo>
                <a:lnTo>
                  <a:pt x="765" y="473"/>
                </a:lnTo>
                <a:lnTo>
                  <a:pt x="770" y="468"/>
                </a:lnTo>
                <a:lnTo>
                  <a:pt x="765" y="476"/>
                </a:lnTo>
                <a:lnTo>
                  <a:pt x="760" y="478"/>
                </a:lnTo>
                <a:lnTo>
                  <a:pt x="761" y="482"/>
                </a:lnTo>
                <a:lnTo>
                  <a:pt x="760" y="481"/>
                </a:lnTo>
                <a:lnTo>
                  <a:pt x="755" y="480"/>
                </a:lnTo>
                <a:lnTo>
                  <a:pt x="750" y="483"/>
                </a:lnTo>
                <a:lnTo>
                  <a:pt x="737" y="502"/>
                </a:lnTo>
                <a:lnTo>
                  <a:pt x="734" y="507"/>
                </a:lnTo>
                <a:lnTo>
                  <a:pt x="735" y="512"/>
                </a:lnTo>
                <a:lnTo>
                  <a:pt x="734" y="515"/>
                </a:lnTo>
                <a:lnTo>
                  <a:pt x="725" y="518"/>
                </a:lnTo>
                <a:lnTo>
                  <a:pt x="727" y="522"/>
                </a:lnTo>
                <a:lnTo>
                  <a:pt x="732" y="525"/>
                </a:lnTo>
                <a:lnTo>
                  <a:pt x="727" y="526"/>
                </a:lnTo>
                <a:lnTo>
                  <a:pt x="722" y="524"/>
                </a:lnTo>
                <a:lnTo>
                  <a:pt x="722" y="529"/>
                </a:lnTo>
                <a:lnTo>
                  <a:pt x="723" y="534"/>
                </a:lnTo>
                <a:lnTo>
                  <a:pt x="727" y="531"/>
                </a:lnTo>
                <a:lnTo>
                  <a:pt x="732" y="535"/>
                </a:lnTo>
                <a:lnTo>
                  <a:pt x="728" y="540"/>
                </a:lnTo>
                <a:lnTo>
                  <a:pt x="729" y="545"/>
                </a:lnTo>
                <a:lnTo>
                  <a:pt x="734" y="549"/>
                </a:lnTo>
                <a:lnTo>
                  <a:pt x="734" y="554"/>
                </a:lnTo>
                <a:lnTo>
                  <a:pt x="737" y="559"/>
                </a:lnTo>
                <a:lnTo>
                  <a:pt x="741" y="556"/>
                </a:lnTo>
                <a:lnTo>
                  <a:pt x="741" y="550"/>
                </a:lnTo>
                <a:lnTo>
                  <a:pt x="746" y="541"/>
                </a:lnTo>
                <a:lnTo>
                  <a:pt x="756" y="535"/>
                </a:lnTo>
                <a:lnTo>
                  <a:pt x="759" y="530"/>
                </a:lnTo>
                <a:lnTo>
                  <a:pt x="759" y="533"/>
                </a:lnTo>
                <a:lnTo>
                  <a:pt x="754" y="538"/>
                </a:lnTo>
                <a:lnTo>
                  <a:pt x="745" y="545"/>
                </a:lnTo>
                <a:lnTo>
                  <a:pt x="744" y="550"/>
                </a:lnTo>
                <a:lnTo>
                  <a:pt x="744" y="554"/>
                </a:lnTo>
                <a:lnTo>
                  <a:pt x="748" y="552"/>
                </a:lnTo>
                <a:lnTo>
                  <a:pt x="746" y="557"/>
                </a:lnTo>
                <a:lnTo>
                  <a:pt x="755" y="559"/>
                </a:lnTo>
                <a:lnTo>
                  <a:pt x="750" y="562"/>
                </a:lnTo>
                <a:lnTo>
                  <a:pt x="746" y="564"/>
                </a:lnTo>
                <a:lnTo>
                  <a:pt x="749" y="568"/>
                </a:lnTo>
                <a:lnTo>
                  <a:pt x="754" y="567"/>
                </a:lnTo>
                <a:lnTo>
                  <a:pt x="759" y="568"/>
                </a:lnTo>
                <a:lnTo>
                  <a:pt x="764" y="572"/>
                </a:lnTo>
                <a:lnTo>
                  <a:pt x="772" y="573"/>
                </a:lnTo>
                <a:lnTo>
                  <a:pt x="777" y="572"/>
                </a:lnTo>
                <a:lnTo>
                  <a:pt x="782" y="568"/>
                </a:lnTo>
                <a:lnTo>
                  <a:pt x="785" y="573"/>
                </a:lnTo>
                <a:lnTo>
                  <a:pt x="781" y="575"/>
                </a:lnTo>
                <a:lnTo>
                  <a:pt x="785" y="576"/>
                </a:lnTo>
                <a:lnTo>
                  <a:pt x="790" y="581"/>
                </a:lnTo>
                <a:lnTo>
                  <a:pt x="787" y="586"/>
                </a:lnTo>
                <a:lnTo>
                  <a:pt x="783" y="588"/>
                </a:lnTo>
                <a:lnTo>
                  <a:pt x="780" y="587"/>
                </a:lnTo>
                <a:lnTo>
                  <a:pt x="780" y="582"/>
                </a:lnTo>
                <a:lnTo>
                  <a:pt x="776" y="577"/>
                </a:lnTo>
                <a:lnTo>
                  <a:pt x="772" y="582"/>
                </a:lnTo>
                <a:lnTo>
                  <a:pt x="767" y="585"/>
                </a:lnTo>
                <a:lnTo>
                  <a:pt x="762" y="588"/>
                </a:lnTo>
                <a:lnTo>
                  <a:pt x="769" y="581"/>
                </a:lnTo>
                <a:lnTo>
                  <a:pt x="767" y="577"/>
                </a:lnTo>
                <a:lnTo>
                  <a:pt x="762" y="575"/>
                </a:lnTo>
                <a:lnTo>
                  <a:pt x="758" y="573"/>
                </a:lnTo>
                <a:lnTo>
                  <a:pt x="758" y="570"/>
                </a:lnTo>
                <a:lnTo>
                  <a:pt x="753" y="572"/>
                </a:lnTo>
                <a:lnTo>
                  <a:pt x="749" y="577"/>
                </a:lnTo>
                <a:lnTo>
                  <a:pt x="745" y="582"/>
                </a:lnTo>
                <a:lnTo>
                  <a:pt x="741" y="585"/>
                </a:lnTo>
                <a:lnTo>
                  <a:pt x="738" y="589"/>
                </a:lnTo>
                <a:lnTo>
                  <a:pt x="746" y="592"/>
                </a:lnTo>
                <a:lnTo>
                  <a:pt x="745" y="597"/>
                </a:lnTo>
                <a:lnTo>
                  <a:pt x="749" y="601"/>
                </a:lnTo>
                <a:lnTo>
                  <a:pt x="754" y="603"/>
                </a:lnTo>
                <a:lnTo>
                  <a:pt x="756" y="602"/>
                </a:lnTo>
                <a:lnTo>
                  <a:pt x="756" y="606"/>
                </a:lnTo>
                <a:lnTo>
                  <a:pt x="760" y="609"/>
                </a:lnTo>
                <a:lnTo>
                  <a:pt x="761" y="612"/>
                </a:lnTo>
                <a:lnTo>
                  <a:pt x="765" y="617"/>
                </a:lnTo>
                <a:lnTo>
                  <a:pt x="770" y="620"/>
                </a:lnTo>
                <a:lnTo>
                  <a:pt x="767" y="624"/>
                </a:lnTo>
                <a:lnTo>
                  <a:pt x="769" y="629"/>
                </a:lnTo>
                <a:lnTo>
                  <a:pt x="779" y="631"/>
                </a:lnTo>
                <a:lnTo>
                  <a:pt x="788" y="631"/>
                </a:lnTo>
                <a:lnTo>
                  <a:pt x="797" y="629"/>
                </a:lnTo>
                <a:lnTo>
                  <a:pt x="802" y="627"/>
                </a:lnTo>
                <a:lnTo>
                  <a:pt x="807" y="623"/>
                </a:lnTo>
                <a:lnTo>
                  <a:pt x="808" y="623"/>
                </a:lnTo>
                <a:lnTo>
                  <a:pt x="813" y="623"/>
                </a:lnTo>
                <a:lnTo>
                  <a:pt x="814" y="620"/>
                </a:lnTo>
                <a:lnTo>
                  <a:pt x="814" y="612"/>
                </a:lnTo>
                <a:lnTo>
                  <a:pt x="809" y="609"/>
                </a:lnTo>
                <a:lnTo>
                  <a:pt x="812" y="604"/>
                </a:lnTo>
                <a:lnTo>
                  <a:pt x="817" y="601"/>
                </a:lnTo>
                <a:lnTo>
                  <a:pt x="821" y="592"/>
                </a:lnTo>
                <a:lnTo>
                  <a:pt x="824" y="587"/>
                </a:lnTo>
                <a:lnTo>
                  <a:pt x="823" y="582"/>
                </a:lnTo>
                <a:lnTo>
                  <a:pt x="827" y="586"/>
                </a:lnTo>
                <a:lnTo>
                  <a:pt x="832" y="585"/>
                </a:lnTo>
                <a:lnTo>
                  <a:pt x="828" y="588"/>
                </a:lnTo>
                <a:lnTo>
                  <a:pt x="823" y="589"/>
                </a:lnTo>
                <a:lnTo>
                  <a:pt x="822" y="594"/>
                </a:lnTo>
                <a:lnTo>
                  <a:pt x="817" y="604"/>
                </a:lnTo>
                <a:lnTo>
                  <a:pt x="817" y="608"/>
                </a:lnTo>
                <a:lnTo>
                  <a:pt x="821" y="613"/>
                </a:lnTo>
                <a:lnTo>
                  <a:pt x="821" y="618"/>
                </a:lnTo>
                <a:lnTo>
                  <a:pt x="822" y="623"/>
                </a:lnTo>
                <a:lnTo>
                  <a:pt x="824" y="625"/>
                </a:lnTo>
                <a:lnTo>
                  <a:pt x="824" y="630"/>
                </a:lnTo>
                <a:lnTo>
                  <a:pt x="833" y="649"/>
                </a:lnTo>
                <a:lnTo>
                  <a:pt x="824" y="664"/>
                </a:lnTo>
                <a:lnTo>
                  <a:pt x="825" y="667"/>
                </a:lnTo>
                <a:lnTo>
                  <a:pt x="834" y="675"/>
                </a:lnTo>
                <a:lnTo>
                  <a:pt x="830" y="678"/>
                </a:lnTo>
                <a:lnTo>
                  <a:pt x="832" y="687"/>
                </a:lnTo>
                <a:lnTo>
                  <a:pt x="830" y="692"/>
                </a:lnTo>
                <a:lnTo>
                  <a:pt x="828" y="697"/>
                </a:lnTo>
                <a:lnTo>
                  <a:pt x="823" y="698"/>
                </a:lnTo>
                <a:lnTo>
                  <a:pt x="828" y="698"/>
                </a:lnTo>
                <a:lnTo>
                  <a:pt x="833" y="702"/>
                </a:lnTo>
                <a:lnTo>
                  <a:pt x="843" y="694"/>
                </a:lnTo>
                <a:lnTo>
                  <a:pt x="845" y="690"/>
                </a:lnTo>
                <a:lnTo>
                  <a:pt x="850" y="688"/>
                </a:lnTo>
                <a:lnTo>
                  <a:pt x="855" y="686"/>
                </a:lnTo>
                <a:lnTo>
                  <a:pt x="859" y="683"/>
                </a:lnTo>
                <a:lnTo>
                  <a:pt x="869" y="676"/>
                </a:lnTo>
                <a:lnTo>
                  <a:pt x="874" y="678"/>
                </a:lnTo>
                <a:lnTo>
                  <a:pt x="876" y="683"/>
                </a:lnTo>
                <a:lnTo>
                  <a:pt x="881" y="686"/>
                </a:lnTo>
                <a:lnTo>
                  <a:pt x="882" y="690"/>
                </a:lnTo>
                <a:lnTo>
                  <a:pt x="887" y="687"/>
                </a:lnTo>
                <a:lnTo>
                  <a:pt x="892" y="682"/>
                </a:lnTo>
                <a:lnTo>
                  <a:pt x="892" y="687"/>
                </a:lnTo>
                <a:lnTo>
                  <a:pt x="897" y="691"/>
                </a:lnTo>
                <a:lnTo>
                  <a:pt x="908" y="709"/>
                </a:lnTo>
                <a:lnTo>
                  <a:pt x="909" y="710"/>
                </a:lnTo>
                <a:lnTo>
                  <a:pt x="914" y="710"/>
                </a:lnTo>
                <a:lnTo>
                  <a:pt x="918" y="706"/>
                </a:lnTo>
                <a:lnTo>
                  <a:pt x="914" y="702"/>
                </a:lnTo>
                <a:lnTo>
                  <a:pt x="913" y="694"/>
                </a:lnTo>
                <a:lnTo>
                  <a:pt x="916" y="690"/>
                </a:lnTo>
                <a:lnTo>
                  <a:pt x="914" y="680"/>
                </a:lnTo>
                <a:lnTo>
                  <a:pt x="919" y="682"/>
                </a:lnTo>
                <a:lnTo>
                  <a:pt x="924" y="673"/>
                </a:lnTo>
                <a:lnTo>
                  <a:pt x="922" y="669"/>
                </a:lnTo>
                <a:lnTo>
                  <a:pt x="926" y="675"/>
                </a:lnTo>
                <a:lnTo>
                  <a:pt x="935" y="678"/>
                </a:lnTo>
                <a:lnTo>
                  <a:pt x="938" y="683"/>
                </a:lnTo>
                <a:lnTo>
                  <a:pt x="935" y="682"/>
                </a:lnTo>
                <a:lnTo>
                  <a:pt x="933" y="678"/>
                </a:lnTo>
                <a:lnTo>
                  <a:pt x="929" y="676"/>
                </a:lnTo>
                <a:lnTo>
                  <a:pt x="924" y="680"/>
                </a:lnTo>
                <a:lnTo>
                  <a:pt x="922" y="690"/>
                </a:lnTo>
                <a:lnTo>
                  <a:pt x="928" y="692"/>
                </a:lnTo>
                <a:lnTo>
                  <a:pt x="928" y="697"/>
                </a:lnTo>
                <a:lnTo>
                  <a:pt x="930" y="698"/>
                </a:lnTo>
                <a:lnTo>
                  <a:pt x="935" y="698"/>
                </a:lnTo>
                <a:lnTo>
                  <a:pt x="944" y="692"/>
                </a:lnTo>
                <a:lnTo>
                  <a:pt x="959" y="686"/>
                </a:lnTo>
                <a:lnTo>
                  <a:pt x="964" y="682"/>
                </a:lnTo>
                <a:lnTo>
                  <a:pt x="968" y="677"/>
                </a:lnTo>
                <a:lnTo>
                  <a:pt x="969" y="672"/>
                </a:lnTo>
                <a:lnTo>
                  <a:pt x="969" y="676"/>
                </a:lnTo>
                <a:lnTo>
                  <a:pt x="965" y="681"/>
                </a:lnTo>
                <a:lnTo>
                  <a:pt x="965" y="686"/>
                </a:lnTo>
                <a:lnTo>
                  <a:pt x="968" y="691"/>
                </a:lnTo>
                <a:lnTo>
                  <a:pt x="960" y="697"/>
                </a:lnTo>
                <a:lnTo>
                  <a:pt x="956" y="702"/>
                </a:lnTo>
                <a:lnTo>
                  <a:pt x="953" y="706"/>
                </a:lnTo>
                <a:lnTo>
                  <a:pt x="950" y="710"/>
                </a:lnTo>
                <a:lnTo>
                  <a:pt x="950" y="715"/>
                </a:lnTo>
                <a:lnTo>
                  <a:pt x="954" y="720"/>
                </a:lnTo>
                <a:lnTo>
                  <a:pt x="958" y="719"/>
                </a:lnTo>
                <a:lnTo>
                  <a:pt x="964" y="723"/>
                </a:lnTo>
                <a:lnTo>
                  <a:pt x="960" y="722"/>
                </a:lnTo>
                <a:lnTo>
                  <a:pt x="954" y="723"/>
                </a:lnTo>
                <a:lnTo>
                  <a:pt x="950" y="727"/>
                </a:lnTo>
                <a:lnTo>
                  <a:pt x="949" y="741"/>
                </a:lnTo>
                <a:lnTo>
                  <a:pt x="948" y="750"/>
                </a:lnTo>
                <a:lnTo>
                  <a:pt x="951" y="755"/>
                </a:lnTo>
                <a:lnTo>
                  <a:pt x="953" y="760"/>
                </a:lnTo>
                <a:lnTo>
                  <a:pt x="958" y="756"/>
                </a:lnTo>
                <a:lnTo>
                  <a:pt x="954" y="761"/>
                </a:lnTo>
                <a:lnTo>
                  <a:pt x="949" y="761"/>
                </a:lnTo>
                <a:lnTo>
                  <a:pt x="949" y="756"/>
                </a:lnTo>
                <a:lnTo>
                  <a:pt x="944" y="759"/>
                </a:lnTo>
                <a:lnTo>
                  <a:pt x="930" y="772"/>
                </a:lnTo>
                <a:lnTo>
                  <a:pt x="927" y="776"/>
                </a:lnTo>
                <a:lnTo>
                  <a:pt x="921" y="786"/>
                </a:lnTo>
                <a:lnTo>
                  <a:pt x="921" y="790"/>
                </a:lnTo>
                <a:lnTo>
                  <a:pt x="921" y="796"/>
                </a:lnTo>
                <a:lnTo>
                  <a:pt x="917" y="799"/>
                </a:lnTo>
                <a:lnTo>
                  <a:pt x="912" y="796"/>
                </a:lnTo>
                <a:lnTo>
                  <a:pt x="907" y="801"/>
                </a:lnTo>
                <a:lnTo>
                  <a:pt x="905" y="804"/>
                </a:lnTo>
                <a:lnTo>
                  <a:pt x="895" y="808"/>
                </a:lnTo>
                <a:lnTo>
                  <a:pt x="886" y="813"/>
                </a:lnTo>
                <a:lnTo>
                  <a:pt x="881" y="819"/>
                </a:lnTo>
                <a:lnTo>
                  <a:pt x="879" y="820"/>
                </a:lnTo>
                <a:lnTo>
                  <a:pt x="870" y="829"/>
                </a:lnTo>
                <a:lnTo>
                  <a:pt x="867" y="834"/>
                </a:lnTo>
                <a:lnTo>
                  <a:pt x="865" y="844"/>
                </a:lnTo>
                <a:lnTo>
                  <a:pt x="867" y="848"/>
                </a:lnTo>
                <a:lnTo>
                  <a:pt x="872" y="850"/>
                </a:lnTo>
                <a:lnTo>
                  <a:pt x="872" y="855"/>
                </a:lnTo>
                <a:lnTo>
                  <a:pt x="867" y="854"/>
                </a:lnTo>
                <a:lnTo>
                  <a:pt x="863" y="850"/>
                </a:lnTo>
                <a:lnTo>
                  <a:pt x="858" y="853"/>
                </a:lnTo>
                <a:lnTo>
                  <a:pt x="859" y="856"/>
                </a:lnTo>
                <a:lnTo>
                  <a:pt x="854" y="854"/>
                </a:lnTo>
                <a:lnTo>
                  <a:pt x="850" y="850"/>
                </a:lnTo>
                <a:lnTo>
                  <a:pt x="851" y="845"/>
                </a:lnTo>
                <a:lnTo>
                  <a:pt x="846" y="845"/>
                </a:lnTo>
                <a:lnTo>
                  <a:pt x="842" y="844"/>
                </a:lnTo>
                <a:lnTo>
                  <a:pt x="828" y="848"/>
                </a:lnTo>
                <a:lnTo>
                  <a:pt x="813" y="859"/>
                </a:lnTo>
                <a:lnTo>
                  <a:pt x="804" y="867"/>
                </a:lnTo>
                <a:lnTo>
                  <a:pt x="804" y="872"/>
                </a:lnTo>
                <a:lnTo>
                  <a:pt x="801" y="877"/>
                </a:lnTo>
                <a:lnTo>
                  <a:pt x="791" y="881"/>
                </a:lnTo>
                <a:lnTo>
                  <a:pt x="791" y="886"/>
                </a:lnTo>
                <a:lnTo>
                  <a:pt x="786" y="883"/>
                </a:lnTo>
                <a:lnTo>
                  <a:pt x="781" y="886"/>
                </a:lnTo>
                <a:lnTo>
                  <a:pt x="777" y="891"/>
                </a:lnTo>
                <a:lnTo>
                  <a:pt x="779" y="896"/>
                </a:lnTo>
                <a:lnTo>
                  <a:pt x="777" y="901"/>
                </a:lnTo>
                <a:lnTo>
                  <a:pt x="776" y="906"/>
                </a:lnTo>
                <a:lnTo>
                  <a:pt x="781" y="902"/>
                </a:lnTo>
                <a:lnTo>
                  <a:pt x="786" y="897"/>
                </a:lnTo>
                <a:lnTo>
                  <a:pt x="781" y="893"/>
                </a:lnTo>
                <a:lnTo>
                  <a:pt x="781" y="890"/>
                </a:lnTo>
                <a:lnTo>
                  <a:pt x="786" y="890"/>
                </a:lnTo>
                <a:lnTo>
                  <a:pt x="790" y="895"/>
                </a:lnTo>
                <a:lnTo>
                  <a:pt x="791" y="899"/>
                </a:lnTo>
                <a:lnTo>
                  <a:pt x="801" y="896"/>
                </a:lnTo>
                <a:lnTo>
                  <a:pt x="798" y="892"/>
                </a:lnTo>
                <a:lnTo>
                  <a:pt x="800" y="887"/>
                </a:lnTo>
                <a:lnTo>
                  <a:pt x="797" y="882"/>
                </a:lnTo>
                <a:lnTo>
                  <a:pt x="802" y="880"/>
                </a:lnTo>
                <a:lnTo>
                  <a:pt x="803" y="890"/>
                </a:lnTo>
                <a:lnTo>
                  <a:pt x="806" y="895"/>
                </a:lnTo>
                <a:lnTo>
                  <a:pt x="811" y="896"/>
                </a:lnTo>
                <a:lnTo>
                  <a:pt x="814" y="891"/>
                </a:lnTo>
                <a:lnTo>
                  <a:pt x="819" y="888"/>
                </a:lnTo>
                <a:lnTo>
                  <a:pt x="819" y="883"/>
                </a:lnTo>
                <a:lnTo>
                  <a:pt x="823" y="881"/>
                </a:lnTo>
                <a:lnTo>
                  <a:pt x="827" y="876"/>
                </a:lnTo>
                <a:lnTo>
                  <a:pt x="829" y="867"/>
                </a:lnTo>
                <a:lnTo>
                  <a:pt x="834" y="862"/>
                </a:lnTo>
                <a:lnTo>
                  <a:pt x="839" y="864"/>
                </a:lnTo>
                <a:lnTo>
                  <a:pt x="843" y="869"/>
                </a:lnTo>
                <a:lnTo>
                  <a:pt x="837" y="867"/>
                </a:lnTo>
                <a:lnTo>
                  <a:pt x="835" y="872"/>
                </a:lnTo>
                <a:lnTo>
                  <a:pt x="837" y="877"/>
                </a:lnTo>
                <a:lnTo>
                  <a:pt x="842" y="878"/>
                </a:lnTo>
                <a:lnTo>
                  <a:pt x="846" y="876"/>
                </a:lnTo>
                <a:lnTo>
                  <a:pt x="851" y="871"/>
                </a:lnTo>
                <a:lnTo>
                  <a:pt x="855" y="872"/>
                </a:lnTo>
                <a:lnTo>
                  <a:pt x="860" y="872"/>
                </a:lnTo>
                <a:lnTo>
                  <a:pt x="858" y="867"/>
                </a:lnTo>
                <a:lnTo>
                  <a:pt x="863" y="866"/>
                </a:lnTo>
                <a:lnTo>
                  <a:pt x="865" y="871"/>
                </a:lnTo>
                <a:lnTo>
                  <a:pt x="870" y="862"/>
                </a:lnTo>
                <a:lnTo>
                  <a:pt x="875" y="862"/>
                </a:lnTo>
                <a:lnTo>
                  <a:pt x="879" y="860"/>
                </a:lnTo>
                <a:lnTo>
                  <a:pt x="881" y="855"/>
                </a:lnTo>
                <a:lnTo>
                  <a:pt x="887" y="851"/>
                </a:lnTo>
                <a:lnTo>
                  <a:pt x="892" y="853"/>
                </a:lnTo>
                <a:lnTo>
                  <a:pt x="891" y="857"/>
                </a:lnTo>
                <a:lnTo>
                  <a:pt x="891" y="862"/>
                </a:lnTo>
                <a:lnTo>
                  <a:pt x="890" y="866"/>
                </a:lnTo>
                <a:lnTo>
                  <a:pt x="895" y="862"/>
                </a:lnTo>
                <a:lnTo>
                  <a:pt x="897" y="853"/>
                </a:lnTo>
                <a:lnTo>
                  <a:pt x="907" y="848"/>
                </a:lnTo>
                <a:lnTo>
                  <a:pt x="911" y="849"/>
                </a:lnTo>
                <a:lnTo>
                  <a:pt x="914" y="844"/>
                </a:lnTo>
                <a:lnTo>
                  <a:pt x="919" y="840"/>
                </a:lnTo>
                <a:lnTo>
                  <a:pt x="922" y="836"/>
                </a:lnTo>
                <a:lnTo>
                  <a:pt x="927" y="833"/>
                </a:lnTo>
                <a:lnTo>
                  <a:pt x="924" y="839"/>
                </a:lnTo>
                <a:lnTo>
                  <a:pt x="927" y="843"/>
                </a:lnTo>
                <a:lnTo>
                  <a:pt x="929" y="843"/>
                </a:lnTo>
                <a:lnTo>
                  <a:pt x="929" y="833"/>
                </a:lnTo>
                <a:lnTo>
                  <a:pt x="934" y="832"/>
                </a:lnTo>
                <a:lnTo>
                  <a:pt x="929" y="830"/>
                </a:lnTo>
                <a:lnTo>
                  <a:pt x="933" y="825"/>
                </a:lnTo>
                <a:lnTo>
                  <a:pt x="928" y="824"/>
                </a:lnTo>
                <a:lnTo>
                  <a:pt x="923" y="825"/>
                </a:lnTo>
                <a:lnTo>
                  <a:pt x="930" y="817"/>
                </a:lnTo>
                <a:lnTo>
                  <a:pt x="935" y="817"/>
                </a:lnTo>
                <a:lnTo>
                  <a:pt x="940" y="814"/>
                </a:lnTo>
                <a:lnTo>
                  <a:pt x="945" y="817"/>
                </a:lnTo>
                <a:lnTo>
                  <a:pt x="945" y="812"/>
                </a:lnTo>
                <a:lnTo>
                  <a:pt x="942" y="809"/>
                </a:lnTo>
                <a:lnTo>
                  <a:pt x="945" y="806"/>
                </a:lnTo>
                <a:lnTo>
                  <a:pt x="950" y="808"/>
                </a:lnTo>
                <a:lnTo>
                  <a:pt x="955" y="804"/>
                </a:lnTo>
                <a:lnTo>
                  <a:pt x="958" y="801"/>
                </a:lnTo>
                <a:lnTo>
                  <a:pt x="956" y="796"/>
                </a:lnTo>
                <a:lnTo>
                  <a:pt x="961" y="797"/>
                </a:lnTo>
                <a:lnTo>
                  <a:pt x="966" y="796"/>
                </a:lnTo>
                <a:lnTo>
                  <a:pt x="965" y="794"/>
                </a:lnTo>
                <a:lnTo>
                  <a:pt x="970" y="792"/>
                </a:lnTo>
                <a:lnTo>
                  <a:pt x="971" y="787"/>
                </a:lnTo>
                <a:lnTo>
                  <a:pt x="976" y="791"/>
                </a:lnTo>
                <a:lnTo>
                  <a:pt x="989" y="777"/>
                </a:lnTo>
                <a:lnTo>
                  <a:pt x="986" y="772"/>
                </a:lnTo>
                <a:lnTo>
                  <a:pt x="989" y="769"/>
                </a:lnTo>
                <a:lnTo>
                  <a:pt x="984" y="767"/>
                </a:lnTo>
                <a:lnTo>
                  <a:pt x="992" y="759"/>
                </a:lnTo>
                <a:lnTo>
                  <a:pt x="997" y="760"/>
                </a:lnTo>
                <a:lnTo>
                  <a:pt x="996" y="756"/>
                </a:lnTo>
                <a:lnTo>
                  <a:pt x="1001" y="754"/>
                </a:lnTo>
                <a:lnTo>
                  <a:pt x="1006" y="754"/>
                </a:lnTo>
                <a:lnTo>
                  <a:pt x="1005" y="750"/>
                </a:lnTo>
                <a:lnTo>
                  <a:pt x="1008" y="745"/>
                </a:lnTo>
                <a:lnTo>
                  <a:pt x="1008" y="741"/>
                </a:lnTo>
                <a:lnTo>
                  <a:pt x="1013" y="743"/>
                </a:lnTo>
                <a:lnTo>
                  <a:pt x="1018" y="743"/>
                </a:lnTo>
                <a:lnTo>
                  <a:pt x="1018" y="738"/>
                </a:lnTo>
                <a:lnTo>
                  <a:pt x="1022" y="735"/>
                </a:lnTo>
                <a:lnTo>
                  <a:pt x="1023" y="730"/>
                </a:lnTo>
                <a:lnTo>
                  <a:pt x="1028" y="727"/>
                </a:lnTo>
                <a:lnTo>
                  <a:pt x="1033" y="724"/>
                </a:lnTo>
                <a:lnTo>
                  <a:pt x="1038" y="725"/>
                </a:lnTo>
                <a:lnTo>
                  <a:pt x="1037" y="720"/>
                </a:lnTo>
                <a:lnTo>
                  <a:pt x="1042" y="720"/>
                </a:lnTo>
                <a:lnTo>
                  <a:pt x="1047" y="718"/>
                </a:lnTo>
                <a:lnTo>
                  <a:pt x="1048" y="713"/>
                </a:lnTo>
                <a:lnTo>
                  <a:pt x="1047" y="709"/>
                </a:lnTo>
                <a:lnTo>
                  <a:pt x="1043" y="710"/>
                </a:lnTo>
                <a:lnTo>
                  <a:pt x="1047" y="707"/>
                </a:lnTo>
                <a:lnTo>
                  <a:pt x="1052" y="704"/>
                </a:lnTo>
                <a:lnTo>
                  <a:pt x="1048" y="699"/>
                </a:lnTo>
                <a:lnTo>
                  <a:pt x="1053" y="696"/>
                </a:lnTo>
                <a:lnTo>
                  <a:pt x="1055" y="692"/>
                </a:lnTo>
                <a:lnTo>
                  <a:pt x="1060" y="691"/>
                </a:lnTo>
                <a:lnTo>
                  <a:pt x="1064" y="686"/>
                </a:lnTo>
                <a:lnTo>
                  <a:pt x="1070" y="676"/>
                </a:lnTo>
                <a:lnTo>
                  <a:pt x="1066" y="672"/>
                </a:lnTo>
                <a:lnTo>
                  <a:pt x="1061" y="671"/>
                </a:lnTo>
                <a:lnTo>
                  <a:pt x="1058" y="666"/>
                </a:lnTo>
                <a:lnTo>
                  <a:pt x="1052" y="667"/>
                </a:lnTo>
                <a:lnTo>
                  <a:pt x="1048" y="667"/>
                </a:lnTo>
                <a:lnTo>
                  <a:pt x="1043" y="669"/>
                </a:lnTo>
                <a:lnTo>
                  <a:pt x="1042" y="665"/>
                </a:lnTo>
                <a:lnTo>
                  <a:pt x="1044" y="660"/>
                </a:lnTo>
                <a:lnTo>
                  <a:pt x="1044" y="655"/>
                </a:lnTo>
                <a:lnTo>
                  <a:pt x="1044" y="651"/>
                </a:lnTo>
                <a:lnTo>
                  <a:pt x="1054" y="645"/>
                </a:lnTo>
                <a:lnTo>
                  <a:pt x="1053" y="640"/>
                </a:lnTo>
                <a:lnTo>
                  <a:pt x="1054" y="635"/>
                </a:lnTo>
                <a:lnTo>
                  <a:pt x="1059" y="635"/>
                </a:lnTo>
                <a:lnTo>
                  <a:pt x="1063" y="630"/>
                </a:lnTo>
                <a:lnTo>
                  <a:pt x="1064" y="635"/>
                </a:lnTo>
                <a:lnTo>
                  <a:pt x="1068" y="633"/>
                </a:lnTo>
                <a:lnTo>
                  <a:pt x="1071" y="628"/>
                </a:lnTo>
                <a:lnTo>
                  <a:pt x="1070" y="623"/>
                </a:lnTo>
                <a:lnTo>
                  <a:pt x="1065" y="623"/>
                </a:lnTo>
                <a:lnTo>
                  <a:pt x="1070" y="620"/>
                </a:lnTo>
                <a:lnTo>
                  <a:pt x="1074" y="620"/>
                </a:lnTo>
                <a:lnTo>
                  <a:pt x="1079" y="617"/>
                </a:lnTo>
                <a:lnTo>
                  <a:pt x="1081" y="608"/>
                </a:lnTo>
                <a:lnTo>
                  <a:pt x="1077" y="603"/>
                </a:lnTo>
                <a:lnTo>
                  <a:pt x="1071" y="601"/>
                </a:lnTo>
                <a:lnTo>
                  <a:pt x="1068" y="597"/>
                </a:lnTo>
                <a:lnTo>
                  <a:pt x="1071" y="597"/>
                </a:lnTo>
                <a:lnTo>
                  <a:pt x="1076" y="599"/>
                </a:lnTo>
                <a:lnTo>
                  <a:pt x="1081" y="599"/>
                </a:lnTo>
                <a:lnTo>
                  <a:pt x="1089" y="591"/>
                </a:lnTo>
                <a:lnTo>
                  <a:pt x="1086" y="586"/>
                </a:lnTo>
                <a:lnTo>
                  <a:pt x="1087" y="581"/>
                </a:lnTo>
                <a:lnTo>
                  <a:pt x="1095" y="572"/>
                </a:lnTo>
                <a:lnTo>
                  <a:pt x="1100" y="568"/>
                </a:lnTo>
                <a:lnTo>
                  <a:pt x="1097" y="564"/>
                </a:lnTo>
                <a:lnTo>
                  <a:pt x="1101" y="559"/>
                </a:lnTo>
                <a:lnTo>
                  <a:pt x="1105" y="554"/>
                </a:lnTo>
                <a:lnTo>
                  <a:pt x="1110" y="552"/>
                </a:lnTo>
                <a:lnTo>
                  <a:pt x="1113" y="547"/>
                </a:lnTo>
                <a:lnTo>
                  <a:pt x="1116" y="543"/>
                </a:lnTo>
                <a:lnTo>
                  <a:pt x="1126" y="535"/>
                </a:lnTo>
                <a:lnTo>
                  <a:pt x="1126" y="531"/>
                </a:lnTo>
                <a:lnTo>
                  <a:pt x="1127" y="531"/>
                </a:lnTo>
                <a:lnTo>
                  <a:pt x="1128" y="536"/>
                </a:lnTo>
                <a:lnTo>
                  <a:pt x="1132" y="538"/>
                </a:lnTo>
                <a:lnTo>
                  <a:pt x="1137" y="535"/>
                </a:lnTo>
                <a:lnTo>
                  <a:pt x="1142" y="535"/>
                </a:lnTo>
                <a:lnTo>
                  <a:pt x="1144" y="526"/>
                </a:lnTo>
                <a:lnTo>
                  <a:pt x="1148" y="523"/>
                </a:lnTo>
                <a:lnTo>
                  <a:pt x="1152" y="520"/>
                </a:lnTo>
                <a:lnTo>
                  <a:pt x="1156" y="520"/>
                </a:lnTo>
                <a:lnTo>
                  <a:pt x="1152" y="524"/>
                </a:lnTo>
                <a:lnTo>
                  <a:pt x="1144" y="534"/>
                </a:lnTo>
                <a:lnTo>
                  <a:pt x="1142" y="538"/>
                </a:lnTo>
                <a:lnTo>
                  <a:pt x="1142" y="541"/>
                </a:lnTo>
                <a:lnTo>
                  <a:pt x="1153" y="547"/>
                </a:lnTo>
                <a:lnTo>
                  <a:pt x="1163" y="549"/>
                </a:lnTo>
                <a:lnTo>
                  <a:pt x="1168" y="552"/>
                </a:lnTo>
                <a:lnTo>
                  <a:pt x="1153" y="551"/>
                </a:lnTo>
                <a:lnTo>
                  <a:pt x="1149" y="550"/>
                </a:lnTo>
                <a:lnTo>
                  <a:pt x="1144" y="552"/>
                </a:lnTo>
                <a:lnTo>
                  <a:pt x="1140" y="554"/>
                </a:lnTo>
                <a:lnTo>
                  <a:pt x="1131" y="550"/>
                </a:lnTo>
                <a:lnTo>
                  <a:pt x="1126" y="554"/>
                </a:lnTo>
                <a:lnTo>
                  <a:pt x="1118" y="562"/>
                </a:lnTo>
                <a:lnTo>
                  <a:pt x="1108" y="568"/>
                </a:lnTo>
                <a:lnTo>
                  <a:pt x="1113" y="578"/>
                </a:lnTo>
                <a:lnTo>
                  <a:pt x="1113" y="588"/>
                </a:lnTo>
                <a:lnTo>
                  <a:pt x="1112" y="591"/>
                </a:lnTo>
                <a:lnTo>
                  <a:pt x="1112" y="596"/>
                </a:lnTo>
                <a:lnTo>
                  <a:pt x="1107" y="606"/>
                </a:lnTo>
                <a:lnTo>
                  <a:pt x="1105" y="609"/>
                </a:lnTo>
                <a:lnTo>
                  <a:pt x="1102" y="623"/>
                </a:lnTo>
                <a:lnTo>
                  <a:pt x="1107" y="628"/>
                </a:lnTo>
                <a:lnTo>
                  <a:pt x="1111" y="628"/>
                </a:lnTo>
                <a:lnTo>
                  <a:pt x="1116" y="627"/>
                </a:lnTo>
                <a:lnTo>
                  <a:pt x="1121" y="623"/>
                </a:lnTo>
                <a:lnTo>
                  <a:pt x="1126" y="620"/>
                </a:lnTo>
                <a:lnTo>
                  <a:pt x="1121" y="630"/>
                </a:lnTo>
                <a:lnTo>
                  <a:pt x="1116" y="634"/>
                </a:lnTo>
                <a:lnTo>
                  <a:pt x="1118" y="639"/>
                </a:lnTo>
                <a:lnTo>
                  <a:pt x="1113" y="638"/>
                </a:lnTo>
                <a:lnTo>
                  <a:pt x="1110" y="640"/>
                </a:lnTo>
                <a:lnTo>
                  <a:pt x="1105" y="644"/>
                </a:lnTo>
                <a:lnTo>
                  <a:pt x="1102" y="648"/>
                </a:lnTo>
                <a:lnTo>
                  <a:pt x="1106" y="652"/>
                </a:lnTo>
                <a:lnTo>
                  <a:pt x="1111" y="655"/>
                </a:lnTo>
                <a:lnTo>
                  <a:pt x="1114" y="655"/>
                </a:lnTo>
                <a:lnTo>
                  <a:pt x="1118" y="649"/>
                </a:lnTo>
                <a:lnTo>
                  <a:pt x="1123" y="650"/>
                </a:lnTo>
                <a:lnTo>
                  <a:pt x="1128" y="650"/>
                </a:lnTo>
                <a:lnTo>
                  <a:pt x="1124" y="645"/>
                </a:lnTo>
                <a:lnTo>
                  <a:pt x="1133" y="648"/>
                </a:lnTo>
                <a:lnTo>
                  <a:pt x="1133" y="643"/>
                </a:lnTo>
                <a:lnTo>
                  <a:pt x="1140" y="634"/>
                </a:lnTo>
                <a:lnTo>
                  <a:pt x="1139" y="629"/>
                </a:lnTo>
                <a:lnTo>
                  <a:pt x="1144" y="631"/>
                </a:lnTo>
                <a:lnTo>
                  <a:pt x="1148" y="622"/>
                </a:lnTo>
                <a:lnTo>
                  <a:pt x="1147" y="625"/>
                </a:lnTo>
                <a:lnTo>
                  <a:pt x="1149" y="631"/>
                </a:lnTo>
                <a:lnTo>
                  <a:pt x="1150" y="625"/>
                </a:lnTo>
                <a:lnTo>
                  <a:pt x="1154" y="623"/>
                </a:lnTo>
                <a:lnTo>
                  <a:pt x="1155" y="622"/>
                </a:lnTo>
                <a:lnTo>
                  <a:pt x="1153" y="614"/>
                </a:lnTo>
                <a:lnTo>
                  <a:pt x="1156" y="615"/>
                </a:lnTo>
                <a:lnTo>
                  <a:pt x="1161" y="620"/>
                </a:lnTo>
                <a:lnTo>
                  <a:pt x="1160" y="615"/>
                </a:lnTo>
                <a:lnTo>
                  <a:pt x="1160" y="610"/>
                </a:lnTo>
                <a:lnTo>
                  <a:pt x="1161" y="606"/>
                </a:lnTo>
                <a:lnTo>
                  <a:pt x="1161" y="610"/>
                </a:lnTo>
                <a:lnTo>
                  <a:pt x="1165" y="615"/>
                </a:lnTo>
                <a:lnTo>
                  <a:pt x="1164" y="610"/>
                </a:lnTo>
                <a:lnTo>
                  <a:pt x="1165" y="606"/>
                </a:lnTo>
                <a:lnTo>
                  <a:pt x="1168" y="601"/>
                </a:lnTo>
                <a:lnTo>
                  <a:pt x="1168" y="596"/>
                </a:lnTo>
                <a:lnTo>
                  <a:pt x="1173" y="604"/>
                </a:lnTo>
                <a:lnTo>
                  <a:pt x="1173" y="599"/>
                </a:lnTo>
                <a:lnTo>
                  <a:pt x="1176" y="599"/>
                </a:lnTo>
                <a:lnTo>
                  <a:pt x="1189" y="602"/>
                </a:lnTo>
                <a:lnTo>
                  <a:pt x="1191" y="597"/>
                </a:lnTo>
                <a:lnTo>
                  <a:pt x="1195" y="596"/>
                </a:lnTo>
                <a:lnTo>
                  <a:pt x="1195" y="591"/>
                </a:lnTo>
                <a:lnTo>
                  <a:pt x="1198" y="586"/>
                </a:lnTo>
                <a:lnTo>
                  <a:pt x="1197" y="582"/>
                </a:lnTo>
                <a:lnTo>
                  <a:pt x="1192" y="582"/>
                </a:lnTo>
                <a:lnTo>
                  <a:pt x="1196" y="577"/>
                </a:lnTo>
                <a:lnTo>
                  <a:pt x="1197" y="573"/>
                </a:lnTo>
                <a:lnTo>
                  <a:pt x="1202" y="571"/>
                </a:lnTo>
                <a:lnTo>
                  <a:pt x="1201" y="566"/>
                </a:lnTo>
                <a:lnTo>
                  <a:pt x="1196" y="565"/>
                </a:lnTo>
                <a:lnTo>
                  <a:pt x="1194" y="568"/>
                </a:lnTo>
                <a:lnTo>
                  <a:pt x="1189" y="567"/>
                </a:lnTo>
                <a:lnTo>
                  <a:pt x="1184" y="570"/>
                </a:lnTo>
                <a:lnTo>
                  <a:pt x="1187" y="565"/>
                </a:lnTo>
                <a:lnTo>
                  <a:pt x="1192" y="565"/>
                </a:lnTo>
                <a:lnTo>
                  <a:pt x="1194" y="560"/>
                </a:lnTo>
                <a:lnTo>
                  <a:pt x="1191" y="555"/>
                </a:lnTo>
                <a:lnTo>
                  <a:pt x="1187" y="560"/>
                </a:lnTo>
                <a:lnTo>
                  <a:pt x="1185" y="555"/>
                </a:lnTo>
                <a:lnTo>
                  <a:pt x="1181" y="557"/>
                </a:lnTo>
                <a:lnTo>
                  <a:pt x="1184" y="554"/>
                </a:lnTo>
                <a:lnTo>
                  <a:pt x="1179" y="555"/>
                </a:lnTo>
                <a:lnTo>
                  <a:pt x="1189" y="549"/>
                </a:lnTo>
                <a:lnTo>
                  <a:pt x="1190" y="543"/>
                </a:lnTo>
                <a:lnTo>
                  <a:pt x="1187" y="539"/>
                </a:lnTo>
                <a:lnTo>
                  <a:pt x="1184" y="543"/>
                </a:lnTo>
                <a:lnTo>
                  <a:pt x="1185" y="539"/>
                </a:lnTo>
                <a:lnTo>
                  <a:pt x="1190" y="535"/>
                </a:lnTo>
                <a:lnTo>
                  <a:pt x="1195" y="538"/>
                </a:lnTo>
                <a:lnTo>
                  <a:pt x="1195" y="534"/>
                </a:lnTo>
                <a:lnTo>
                  <a:pt x="1198" y="529"/>
                </a:lnTo>
                <a:lnTo>
                  <a:pt x="1200" y="524"/>
                </a:lnTo>
                <a:lnTo>
                  <a:pt x="1198" y="530"/>
                </a:lnTo>
                <a:lnTo>
                  <a:pt x="1196" y="535"/>
                </a:lnTo>
                <a:lnTo>
                  <a:pt x="1196" y="540"/>
                </a:lnTo>
                <a:lnTo>
                  <a:pt x="1197" y="545"/>
                </a:lnTo>
                <a:lnTo>
                  <a:pt x="1201" y="546"/>
                </a:lnTo>
                <a:lnTo>
                  <a:pt x="1203" y="541"/>
                </a:lnTo>
                <a:lnTo>
                  <a:pt x="1206" y="546"/>
                </a:lnTo>
                <a:lnTo>
                  <a:pt x="1205" y="538"/>
                </a:lnTo>
                <a:lnTo>
                  <a:pt x="1207" y="533"/>
                </a:lnTo>
                <a:lnTo>
                  <a:pt x="1208" y="541"/>
                </a:lnTo>
                <a:lnTo>
                  <a:pt x="1210" y="538"/>
                </a:lnTo>
                <a:lnTo>
                  <a:pt x="1215" y="541"/>
                </a:lnTo>
                <a:lnTo>
                  <a:pt x="1216" y="536"/>
                </a:lnTo>
                <a:lnTo>
                  <a:pt x="1219" y="538"/>
                </a:lnTo>
                <a:lnTo>
                  <a:pt x="1224" y="535"/>
                </a:lnTo>
                <a:lnTo>
                  <a:pt x="1231" y="526"/>
                </a:lnTo>
                <a:lnTo>
                  <a:pt x="1234" y="525"/>
                </a:lnTo>
                <a:lnTo>
                  <a:pt x="1239" y="526"/>
                </a:lnTo>
                <a:lnTo>
                  <a:pt x="1231" y="529"/>
                </a:lnTo>
                <a:lnTo>
                  <a:pt x="1229" y="534"/>
                </a:lnTo>
                <a:lnTo>
                  <a:pt x="1229" y="539"/>
                </a:lnTo>
                <a:lnTo>
                  <a:pt x="1234" y="541"/>
                </a:lnTo>
                <a:lnTo>
                  <a:pt x="1239" y="543"/>
                </a:lnTo>
                <a:lnTo>
                  <a:pt x="1242" y="538"/>
                </a:lnTo>
                <a:lnTo>
                  <a:pt x="1247" y="539"/>
                </a:lnTo>
                <a:lnTo>
                  <a:pt x="1237" y="545"/>
                </a:lnTo>
                <a:lnTo>
                  <a:pt x="1234" y="550"/>
                </a:lnTo>
                <a:lnTo>
                  <a:pt x="1239" y="549"/>
                </a:lnTo>
                <a:lnTo>
                  <a:pt x="1248" y="541"/>
                </a:lnTo>
                <a:lnTo>
                  <a:pt x="1245" y="551"/>
                </a:lnTo>
                <a:lnTo>
                  <a:pt x="1250" y="547"/>
                </a:lnTo>
                <a:lnTo>
                  <a:pt x="1255" y="550"/>
                </a:lnTo>
                <a:lnTo>
                  <a:pt x="1260" y="549"/>
                </a:lnTo>
                <a:lnTo>
                  <a:pt x="1258" y="554"/>
                </a:lnTo>
                <a:lnTo>
                  <a:pt x="1258" y="557"/>
                </a:lnTo>
                <a:lnTo>
                  <a:pt x="1263" y="557"/>
                </a:lnTo>
                <a:lnTo>
                  <a:pt x="1268" y="560"/>
                </a:lnTo>
                <a:lnTo>
                  <a:pt x="1271" y="561"/>
                </a:lnTo>
                <a:lnTo>
                  <a:pt x="1276" y="556"/>
                </a:lnTo>
                <a:lnTo>
                  <a:pt x="1278" y="551"/>
                </a:lnTo>
                <a:lnTo>
                  <a:pt x="1281" y="546"/>
                </a:lnTo>
                <a:lnTo>
                  <a:pt x="1282" y="541"/>
                </a:lnTo>
                <a:lnTo>
                  <a:pt x="1286" y="538"/>
                </a:lnTo>
                <a:lnTo>
                  <a:pt x="1284" y="543"/>
                </a:lnTo>
                <a:lnTo>
                  <a:pt x="1282" y="546"/>
                </a:lnTo>
                <a:lnTo>
                  <a:pt x="1285" y="551"/>
                </a:lnTo>
                <a:lnTo>
                  <a:pt x="1282" y="556"/>
                </a:lnTo>
                <a:lnTo>
                  <a:pt x="1286" y="561"/>
                </a:lnTo>
                <a:lnTo>
                  <a:pt x="1290" y="564"/>
                </a:lnTo>
                <a:lnTo>
                  <a:pt x="1301" y="562"/>
                </a:lnTo>
                <a:lnTo>
                  <a:pt x="1305" y="566"/>
                </a:lnTo>
                <a:lnTo>
                  <a:pt x="1308" y="571"/>
                </a:lnTo>
                <a:lnTo>
                  <a:pt x="1313" y="571"/>
                </a:lnTo>
                <a:lnTo>
                  <a:pt x="1316" y="570"/>
                </a:lnTo>
                <a:lnTo>
                  <a:pt x="1321" y="567"/>
                </a:lnTo>
                <a:lnTo>
                  <a:pt x="1336" y="561"/>
                </a:lnTo>
                <a:lnTo>
                  <a:pt x="1344" y="557"/>
                </a:lnTo>
                <a:lnTo>
                  <a:pt x="1368" y="556"/>
                </a:lnTo>
                <a:lnTo>
                  <a:pt x="1373" y="557"/>
                </a:lnTo>
                <a:lnTo>
                  <a:pt x="1379" y="552"/>
                </a:lnTo>
                <a:lnTo>
                  <a:pt x="1379" y="547"/>
                </a:lnTo>
                <a:lnTo>
                  <a:pt x="1384" y="552"/>
                </a:lnTo>
                <a:lnTo>
                  <a:pt x="1384" y="556"/>
                </a:lnTo>
                <a:lnTo>
                  <a:pt x="1381" y="560"/>
                </a:lnTo>
                <a:lnTo>
                  <a:pt x="1396" y="562"/>
                </a:lnTo>
                <a:lnTo>
                  <a:pt x="1411" y="561"/>
                </a:lnTo>
                <a:lnTo>
                  <a:pt x="1415" y="559"/>
                </a:lnTo>
                <a:lnTo>
                  <a:pt x="1423" y="549"/>
                </a:lnTo>
                <a:lnTo>
                  <a:pt x="1427" y="539"/>
                </a:lnTo>
                <a:lnTo>
                  <a:pt x="1431" y="538"/>
                </a:lnTo>
                <a:lnTo>
                  <a:pt x="1438" y="543"/>
                </a:lnTo>
                <a:lnTo>
                  <a:pt x="1442" y="543"/>
                </a:lnTo>
                <a:lnTo>
                  <a:pt x="1447" y="544"/>
                </a:lnTo>
                <a:lnTo>
                  <a:pt x="1442" y="543"/>
                </a:lnTo>
                <a:lnTo>
                  <a:pt x="1437" y="545"/>
                </a:lnTo>
                <a:lnTo>
                  <a:pt x="1438" y="550"/>
                </a:lnTo>
                <a:lnTo>
                  <a:pt x="1441" y="555"/>
                </a:lnTo>
                <a:lnTo>
                  <a:pt x="1438" y="550"/>
                </a:lnTo>
                <a:lnTo>
                  <a:pt x="1436" y="545"/>
                </a:lnTo>
                <a:lnTo>
                  <a:pt x="1433" y="541"/>
                </a:lnTo>
                <a:lnTo>
                  <a:pt x="1428" y="543"/>
                </a:lnTo>
                <a:lnTo>
                  <a:pt x="1429" y="547"/>
                </a:lnTo>
                <a:lnTo>
                  <a:pt x="1433" y="552"/>
                </a:lnTo>
                <a:lnTo>
                  <a:pt x="1433" y="557"/>
                </a:lnTo>
                <a:lnTo>
                  <a:pt x="1432" y="562"/>
                </a:lnTo>
                <a:lnTo>
                  <a:pt x="1427" y="565"/>
                </a:lnTo>
                <a:lnTo>
                  <a:pt x="1437" y="567"/>
                </a:lnTo>
                <a:lnTo>
                  <a:pt x="1442" y="570"/>
                </a:lnTo>
                <a:lnTo>
                  <a:pt x="1447" y="570"/>
                </a:lnTo>
                <a:lnTo>
                  <a:pt x="1452" y="572"/>
                </a:lnTo>
                <a:lnTo>
                  <a:pt x="1455" y="572"/>
                </a:lnTo>
                <a:lnTo>
                  <a:pt x="1465" y="575"/>
                </a:lnTo>
                <a:lnTo>
                  <a:pt x="1470" y="572"/>
                </a:lnTo>
                <a:lnTo>
                  <a:pt x="1470" y="576"/>
                </a:lnTo>
                <a:lnTo>
                  <a:pt x="1475" y="576"/>
                </a:lnTo>
                <a:lnTo>
                  <a:pt x="1480" y="577"/>
                </a:lnTo>
                <a:lnTo>
                  <a:pt x="1489" y="583"/>
                </a:lnTo>
                <a:lnTo>
                  <a:pt x="1492" y="588"/>
                </a:lnTo>
                <a:lnTo>
                  <a:pt x="1502" y="592"/>
                </a:lnTo>
                <a:lnTo>
                  <a:pt x="1506" y="589"/>
                </a:lnTo>
                <a:lnTo>
                  <a:pt x="1502" y="594"/>
                </a:lnTo>
                <a:lnTo>
                  <a:pt x="1517" y="599"/>
                </a:lnTo>
                <a:lnTo>
                  <a:pt x="1526" y="599"/>
                </a:lnTo>
                <a:lnTo>
                  <a:pt x="1531" y="602"/>
                </a:lnTo>
                <a:lnTo>
                  <a:pt x="1536" y="606"/>
                </a:lnTo>
                <a:lnTo>
                  <a:pt x="1537" y="602"/>
                </a:lnTo>
                <a:lnTo>
                  <a:pt x="1537" y="597"/>
                </a:lnTo>
                <a:lnTo>
                  <a:pt x="1536" y="592"/>
                </a:lnTo>
                <a:lnTo>
                  <a:pt x="1546" y="596"/>
                </a:lnTo>
                <a:lnTo>
                  <a:pt x="1549" y="591"/>
                </a:lnTo>
                <a:lnTo>
                  <a:pt x="1547" y="586"/>
                </a:lnTo>
                <a:lnTo>
                  <a:pt x="1543" y="582"/>
                </a:lnTo>
                <a:lnTo>
                  <a:pt x="1538" y="578"/>
                </a:lnTo>
                <a:lnTo>
                  <a:pt x="1533" y="582"/>
                </a:lnTo>
                <a:lnTo>
                  <a:pt x="1534" y="577"/>
                </a:lnTo>
                <a:lnTo>
                  <a:pt x="1530" y="577"/>
                </a:lnTo>
                <a:lnTo>
                  <a:pt x="1527" y="572"/>
                </a:lnTo>
                <a:lnTo>
                  <a:pt x="1517" y="573"/>
                </a:lnTo>
                <a:lnTo>
                  <a:pt x="1512" y="576"/>
                </a:lnTo>
                <a:lnTo>
                  <a:pt x="1516" y="571"/>
                </a:lnTo>
                <a:lnTo>
                  <a:pt x="1512" y="566"/>
                </a:lnTo>
                <a:lnTo>
                  <a:pt x="1517" y="568"/>
                </a:lnTo>
                <a:lnTo>
                  <a:pt x="1521" y="566"/>
                </a:lnTo>
                <a:lnTo>
                  <a:pt x="1526" y="567"/>
                </a:lnTo>
                <a:lnTo>
                  <a:pt x="1530" y="572"/>
                </a:lnTo>
                <a:lnTo>
                  <a:pt x="1534" y="572"/>
                </a:lnTo>
                <a:lnTo>
                  <a:pt x="1538" y="571"/>
                </a:lnTo>
                <a:lnTo>
                  <a:pt x="1538" y="566"/>
                </a:lnTo>
                <a:lnTo>
                  <a:pt x="1536" y="561"/>
                </a:lnTo>
                <a:lnTo>
                  <a:pt x="1546" y="562"/>
                </a:lnTo>
                <a:lnTo>
                  <a:pt x="1541" y="566"/>
                </a:lnTo>
                <a:lnTo>
                  <a:pt x="1543" y="572"/>
                </a:lnTo>
                <a:lnTo>
                  <a:pt x="1552" y="581"/>
                </a:lnTo>
                <a:lnTo>
                  <a:pt x="1549" y="586"/>
                </a:lnTo>
                <a:lnTo>
                  <a:pt x="1554" y="588"/>
                </a:lnTo>
                <a:lnTo>
                  <a:pt x="1559" y="585"/>
                </a:lnTo>
                <a:lnTo>
                  <a:pt x="1564" y="582"/>
                </a:lnTo>
                <a:lnTo>
                  <a:pt x="1568" y="587"/>
                </a:lnTo>
                <a:lnTo>
                  <a:pt x="1573" y="589"/>
                </a:lnTo>
                <a:lnTo>
                  <a:pt x="1576" y="588"/>
                </a:lnTo>
                <a:lnTo>
                  <a:pt x="1576" y="583"/>
                </a:lnTo>
                <a:lnTo>
                  <a:pt x="1569" y="575"/>
                </a:lnTo>
                <a:lnTo>
                  <a:pt x="1568" y="570"/>
                </a:lnTo>
                <a:lnTo>
                  <a:pt x="1569" y="570"/>
                </a:lnTo>
                <a:lnTo>
                  <a:pt x="1564" y="566"/>
                </a:lnTo>
                <a:lnTo>
                  <a:pt x="1554" y="552"/>
                </a:lnTo>
                <a:lnTo>
                  <a:pt x="1552" y="546"/>
                </a:lnTo>
                <a:lnTo>
                  <a:pt x="1549" y="543"/>
                </a:lnTo>
                <a:lnTo>
                  <a:pt x="1554" y="545"/>
                </a:lnTo>
                <a:lnTo>
                  <a:pt x="1549" y="541"/>
                </a:lnTo>
                <a:lnTo>
                  <a:pt x="1544" y="538"/>
                </a:lnTo>
                <a:lnTo>
                  <a:pt x="1546" y="538"/>
                </a:lnTo>
                <a:lnTo>
                  <a:pt x="1546" y="528"/>
                </a:lnTo>
                <a:lnTo>
                  <a:pt x="1548" y="536"/>
                </a:lnTo>
                <a:lnTo>
                  <a:pt x="1553" y="541"/>
                </a:lnTo>
                <a:lnTo>
                  <a:pt x="1560" y="550"/>
                </a:lnTo>
                <a:lnTo>
                  <a:pt x="1563" y="555"/>
                </a:lnTo>
                <a:lnTo>
                  <a:pt x="1567" y="560"/>
                </a:lnTo>
                <a:lnTo>
                  <a:pt x="1572" y="560"/>
                </a:lnTo>
                <a:lnTo>
                  <a:pt x="1572" y="565"/>
                </a:lnTo>
                <a:lnTo>
                  <a:pt x="1580" y="572"/>
                </a:lnTo>
                <a:lnTo>
                  <a:pt x="1584" y="577"/>
                </a:lnTo>
                <a:lnTo>
                  <a:pt x="1589" y="577"/>
                </a:lnTo>
                <a:lnTo>
                  <a:pt x="1590" y="577"/>
                </a:lnTo>
                <a:lnTo>
                  <a:pt x="1588" y="578"/>
                </a:lnTo>
                <a:lnTo>
                  <a:pt x="1590" y="583"/>
                </a:lnTo>
                <a:lnTo>
                  <a:pt x="1600" y="581"/>
                </a:lnTo>
                <a:lnTo>
                  <a:pt x="1592" y="577"/>
                </a:lnTo>
                <a:lnTo>
                  <a:pt x="1597" y="578"/>
                </a:lnTo>
                <a:lnTo>
                  <a:pt x="1602" y="576"/>
                </a:lnTo>
                <a:lnTo>
                  <a:pt x="1601" y="562"/>
                </a:lnTo>
                <a:lnTo>
                  <a:pt x="1606" y="560"/>
                </a:lnTo>
                <a:lnTo>
                  <a:pt x="1602" y="562"/>
                </a:lnTo>
                <a:lnTo>
                  <a:pt x="1602" y="567"/>
                </a:lnTo>
                <a:lnTo>
                  <a:pt x="1605" y="572"/>
                </a:lnTo>
                <a:lnTo>
                  <a:pt x="1605" y="577"/>
                </a:lnTo>
                <a:lnTo>
                  <a:pt x="1606" y="582"/>
                </a:lnTo>
                <a:lnTo>
                  <a:pt x="1610" y="586"/>
                </a:lnTo>
                <a:lnTo>
                  <a:pt x="1615" y="587"/>
                </a:lnTo>
                <a:lnTo>
                  <a:pt x="1615" y="582"/>
                </a:lnTo>
                <a:lnTo>
                  <a:pt x="1616" y="577"/>
                </a:lnTo>
                <a:lnTo>
                  <a:pt x="1616" y="587"/>
                </a:lnTo>
                <a:lnTo>
                  <a:pt x="1620" y="592"/>
                </a:lnTo>
                <a:lnTo>
                  <a:pt x="1623" y="592"/>
                </a:lnTo>
                <a:lnTo>
                  <a:pt x="1625" y="587"/>
                </a:lnTo>
                <a:lnTo>
                  <a:pt x="1634" y="586"/>
                </a:lnTo>
                <a:lnTo>
                  <a:pt x="1625" y="588"/>
                </a:lnTo>
                <a:lnTo>
                  <a:pt x="1627" y="593"/>
                </a:lnTo>
                <a:lnTo>
                  <a:pt x="1631" y="596"/>
                </a:lnTo>
                <a:lnTo>
                  <a:pt x="1636" y="598"/>
                </a:lnTo>
                <a:lnTo>
                  <a:pt x="1641" y="598"/>
                </a:lnTo>
                <a:lnTo>
                  <a:pt x="1646" y="602"/>
                </a:lnTo>
                <a:lnTo>
                  <a:pt x="1636" y="599"/>
                </a:lnTo>
                <a:lnTo>
                  <a:pt x="1627" y="599"/>
                </a:lnTo>
                <a:lnTo>
                  <a:pt x="1630" y="604"/>
                </a:lnTo>
                <a:lnTo>
                  <a:pt x="1634" y="606"/>
                </a:lnTo>
                <a:lnTo>
                  <a:pt x="1636" y="610"/>
                </a:lnTo>
                <a:lnTo>
                  <a:pt x="1641" y="610"/>
                </a:lnTo>
                <a:lnTo>
                  <a:pt x="1639" y="615"/>
                </a:lnTo>
                <a:lnTo>
                  <a:pt x="1649" y="613"/>
                </a:lnTo>
                <a:lnTo>
                  <a:pt x="1646" y="617"/>
                </a:lnTo>
                <a:lnTo>
                  <a:pt x="1639" y="620"/>
                </a:lnTo>
                <a:lnTo>
                  <a:pt x="1641" y="625"/>
                </a:lnTo>
                <a:lnTo>
                  <a:pt x="1646" y="625"/>
                </a:lnTo>
                <a:lnTo>
                  <a:pt x="1649" y="622"/>
                </a:lnTo>
                <a:lnTo>
                  <a:pt x="1654" y="624"/>
                </a:lnTo>
                <a:lnTo>
                  <a:pt x="1659" y="625"/>
                </a:lnTo>
                <a:lnTo>
                  <a:pt x="1663" y="620"/>
                </a:lnTo>
                <a:lnTo>
                  <a:pt x="1665" y="625"/>
                </a:lnTo>
                <a:lnTo>
                  <a:pt x="1665" y="630"/>
                </a:lnTo>
                <a:lnTo>
                  <a:pt x="1670" y="633"/>
                </a:lnTo>
                <a:lnTo>
                  <a:pt x="1675" y="634"/>
                </a:lnTo>
                <a:lnTo>
                  <a:pt x="1680" y="631"/>
                </a:lnTo>
                <a:lnTo>
                  <a:pt x="1678" y="636"/>
                </a:lnTo>
                <a:lnTo>
                  <a:pt x="1681" y="641"/>
                </a:lnTo>
                <a:lnTo>
                  <a:pt x="1686" y="638"/>
                </a:lnTo>
                <a:lnTo>
                  <a:pt x="1688" y="644"/>
                </a:lnTo>
                <a:lnTo>
                  <a:pt x="1693" y="645"/>
                </a:lnTo>
                <a:lnTo>
                  <a:pt x="1697" y="649"/>
                </a:lnTo>
                <a:lnTo>
                  <a:pt x="1702" y="649"/>
                </a:lnTo>
                <a:lnTo>
                  <a:pt x="1706" y="652"/>
                </a:lnTo>
                <a:lnTo>
                  <a:pt x="1712" y="651"/>
                </a:lnTo>
                <a:lnTo>
                  <a:pt x="1715" y="651"/>
                </a:lnTo>
                <a:lnTo>
                  <a:pt x="1710" y="654"/>
                </a:lnTo>
                <a:lnTo>
                  <a:pt x="1706" y="659"/>
                </a:lnTo>
                <a:lnTo>
                  <a:pt x="1709" y="662"/>
                </a:lnTo>
                <a:lnTo>
                  <a:pt x="1710" y="672"/>
                </a:lnTo>
                <a:lnTo>
                  <a:pt x="1710" y="676"/>
                </a:lnTo>
                <a:lnTo>
                  <a:pt x="1707" y="682"/>
                </a:lnTo>
                <a:lnTo>
                  <a:pt x="1711" y="686"/>
                </a:lnTo>
                <a:lnTo>
                  <a:pt x="1716" y="690"/>
                </a:lnTo>
                <a:lnTo>
                  <a:pt x="1721" y="687"/>
                </a:lnTo>
                <a:lnTo>
                  <a:pt x="1716" y="682"/>
                </a:lnTo>
                <a:lnTo>
                  <a:pt x="1721" y="683"/>
                </a:lnTo>
                <a:lnTo>
                  <a:pt x="1720" y="675"/>
                </a:lnTo>
                <a:lnTo>
                  <a:pt x="1716" y="670"/>
                </a:lnTo>
                <a:lnTo>
                  <a:pt x="1723" y="660"/>
                </a:lnTo>
                <a:lnTo>
                  <a:pt x="1728" y="659"/>
                </a:lnTo>
                <a:lnTo>
                  <a:pt x="1733" y="649"/>
                </a:lnTo>
                <a:lnTo>
                  <a:pt x="1732" y="654"/>
                </a:lnTo>
                <a:lnTo>
                  <a:pt x="1735" y="659"/>
                </a:lnTo>
                <a:lnTo>
                  <a:pt x="1744" y="664"/>
                </a:lnTo>
                <a:lnTo>
                  <a:pt x="1748" y="669"/>
                </a:lnTo>
                <a:lnTo>
                  <a:pt x="1752" y="678"/>
                </a:lnTo>
                <a:lnTo>
                  <a:pt x="1756" y="683"/>
                </a:lnTo>
                <a:lnTo>
                  <a:pt x="1759" y="685"/>
                </a:lnTo>
                <a:lnTo>
                  <a:pt x="1756" y="687"/>
                </a:lnTo>
                <a:lnTo>
                  <a:pt x="1753" y="692"/>
                </a:lnTo>
                <a:lnTo>
                  <a:pt x="1754" y="696"/>
                </a:lnTo>
                <a:lnTo>
                  <a:pt x="1759" y="697"/>
                </a:lnTo>
                <a:lnTo>
                  <a:pt x="1764" y="694"/>
                </a:lnTo>
                <a:lnTo>
                  <a:pt x="1764" y="690"/>
                </a:lnTo>
                <a:lnTo>
                  <a:pt x="1768" y="680"/>
                </a:lnTo>
                <a:lnTo>
                  <a:pt x="1765" y="690"/>
                </a:lnTo>
                <a:lnTo>
                  <a:pt x="1765" y="694"/>
                </a:lnTo>
                <a:lnTo>
                  <a:pt x="1760" y="696"/>
                </a:lnTo>
                <a:lnTo>
                  <a:pt x="1759" y="701"/>
                </a:lnTo>
                <a:lnTo>
                  <a:pt x="1765" y="710"/>
                </a:lnTo>
                <a:lnTo>
                  <a:pt x="1770" y="709"/>
                </a:lnTo>
                <a:lnTo>
                  <a:pt x="1768" y="701"/>
                </a:lnTo>
                <a:lnTo>
                  <a:pt x="1774" y="709"/>
                </a:lnTo>
                <a:lnTo>
                  <a:pt x="1774" y="708"/>
                </a:lnTo>
                <a:lnTo>
                  <a:pt x="1778" y="703"/>
                </a:lnTo>
                <a:lnTo>
                  <a:pt x="1779" y="698"/>
                </a:lnTo>
                <a:lnTo>
                  <a:pt x="1781" y="692"/>
                </a:lnTo>
                <a:lnTo>
                  <a:pt x="1780" y="683"/>
                </a:lnTo>
                <a:close/>
                <a:moveTo>
                  <a:pt x="23" y="839"/>
                </a:moveTo>
                <a:lnTo>
                  <a:pt x="20" y="834"/>
                </a:lnTo>
                <a:lnTo>
                  <a:pt x="19" y="829"/>
                </a:lnTo>
                <a:lnTo>
                  <a:pt x="15" y="828"/>
                </a:lnTo>
                <a:lnTo>
                  <a:pt x="10" y="824"/>
                </a:lnTo>
                <a:lnTo>
                  <a:pt x="5" y="823"/>
                </a:lnTo>
                <a:lnTo>
                  <a:pt x="0" y="825"/>
                </a:lnTo>
                <a:lnTo>
                  <a:pt x="5" y="830"/>
                </a:lnTo>
                <a:lnTo>
                  <a:pt x="5" y="835"/>
                </a:lnTo>
                <a:lnTo>
                  <a:pt x="9" y="840"/>
                </a:lnTo>
                <a:lnTo>
                  <a:pt x="14" y="838"/>
                </a:lnTo>
                <a:lnTo>
                  <a:pt x="19" y="839"/>
                </a:lnTo>
                <a:lnTo>
                  <a:pt x="23" y="839"/>
                </a:lnTo>
                <a:close/>
                <a:moveTo>
                  <a:pt x="19" y="865"/>
                </a:moveTo>
                <a:lnTo>
                  <a:pt x="23" y="869"/>
                </a:lnTo>
                <a:lnTo>
                  <a:pt x="26" y="866"/>
                </a:lnTo>
                <a:lnTo>
                  <a:pt x="28" y="861"/>
                </a:lnTo>
                <a:lnTo>
                  <a:pt x="23" y="862"/>
                </a:lnTo>
                <a:lnTo>
                  <a:pt x="19" y="865"/>
                </a:lnTo>
                <a:close/>
                <a:moveTo>
                  <a:pt x="125" y="935"/>
                </a:moveTo>
                <a:lnTo>
                  <a:pt x="128" y="940"/>
                </a:lnTo>
                <a:lnTo>
                  <a:pt x="129" y="938"/>
                </a:lnTo>
                <a:lnTo>
                  <a:pt x="139" y="934"/>
                </a:lnTo>
                <a:lnTo>
                  <a:pt x="140" y="929"/>
                </a:lnTo>
                <a:lnTo>
                  <a:pt x="135" y="933"/>
                </a:lnTo>
                <a:lnTo>
                  <a:pt x="125" y="935"/>
                </a:lnTo>
                <a:close/>
                <a:moveTo>
                  <a:pt x="168" y="950"/>
                </a:moveTo>
                <a:lnTo>
                  <a:pt x="167" y="945"/>
                </a:lnTo>
                <a:lnTo>
                  <a:pt x="167" y="950"/>
                </a:lnTo>
                <a:lnTo>
                  <a:pt x="168" y="950"/>
                </a:lnTo>
                <a:close/>
                <a:moveTo>
                  <a:pt x="178" y="976"/>
                </a:moveTo>
                <a:lnTo>
                  <a:pt x="177" y="971"/>
                </a:lnTo>
                <a:lnTo>
                  <a:pt x="172" y="966"/>
                </a:lnTo>
                <a:lnTo>
                  <a:pt x="167" y="964"/>
                </a:lnTo>
                <a:lnTo>
                  <a:pt x="170" y="969"/>
                </a:lnTo>
                <a:lnTo>
                  <a:pt x="173" y="971"/>
                </a:lnTo>
                <a:lnTo>
                  <a:pt x="182" y="986"/>
                </a:lnTo>
                <a:lnTo>
                  <a:pt x="187" y="985"/>
                </a:lnTo>
                <a:lnTo>
                  <a:pt x="182" y="981"/>
                </a:lnTo>
                <a:lnTo>
                  <a:pt x="178" y="976"/>
                </a:lnTo>
                <a:close/>
                <a:moveTo>
                  <a:pt x="199" y="958"/>
                </a:moveTo>
                <a:lnTo>
                  <a:pt x="203" y="964"/>
                </a:lnTo>
                <a:lnTo>
                  <a:pt x="208" y="959"/>
                </a:lnTo>
                <a:lnTo>
                  <a:pt x="204" y="955"/>
                </a:lnTo>
                <a:lnTo>
                  <a:pt x="199" y="958"/>
                </a:lnTo>
                <a:close/>
                <a:moveTo>
                  <a:pt x="251" y="985"/>
                </a:moveTo>
                <a:lnTo>
                  <a:pt x="252" y="985"/>
                </a:lnTo>
                <a:lnTo>
                  <a:pt x="252" y="980"/>
                </a:lnTo>
                <a:lnTo>
                  <a:pt x="251" y="985"/>
                </a:lnTo>
                <a:close/>
                <a:moveTo>
                  <a:pt x="280" y="983"/>
                </a:moveTo>
                <a:lnTo>
                  <a:pt x="275" y="982"/>
                </a:lnTo>
                <a:lnTo>
                  <a:pt x="275" y="987"/>
                </a:lnTo>
                <a:lnTo>
                  <a:pt x="280" y="992"/>
                </a:lnTo>
                <a:lnTo>
                  <a:pt x="276" y="996"/>
                </a:lnTo>
                <a:lnTo>
                  <a:pt x="278" y="1001"/>
                </a:lnTo>
                <a:lnTo>
                  <a:pt x="278" y="998"/>
                </a:lnTo>
                <a:lnTo>
                  <a:pt x="288" y="990"/>
                </a:lnTo>
                <a:lnTo>
                  <a:pt x="283" y="987"/>
                </a:lnTo>
                <a:lnTo>
                  <a:pt x="280" y="983"/>
                </a:lnTo>
                <a:close/>
                <a:moveTo>
                  <a:pt x="305" y="992"/>
                </a:moveTo>
                <a:lnTo>
                  <a:pt x="302" y="996"/>
                </a:lnTo>
                <a:lnTo>
                  <a:pt x="293" y="998"/>
                </a:lnTo>
                <a:lnTo>
                  <a:pt x="291" y="998"/>
                </a:lnTo>
                <a:lnTo>
                  <a:pt x="296" y="998"/>
                </a:lnTo>
                <a:lnTo>
                  <a:pt x="301" y="1002"/>
                </a:lnTo>
                <a:lnTo>
                  <a:pt x="305" y="1001"/>
                </a:lnTo>
                <a:lnTo>
                  <a:pt x="307" y="996"/>
                </a:lnTo>
                <a:lnTo>
                  <a:pt x="310" y="992"/>
                </a:lnTo>
                <a:lnTo>
                  <a:pt x="305" y="992"/>
                </a:lnTo>
                <a:close/>
                <a:moveTo>
                  <a:pt x="325" y="997"/>
                </a:moveTo>
                <a:lnTo>
                  <a:pt x="325" y="992"/>
                </a:lnTo>
                <a:lnTo>
                  <a:pt x="322" y="997"/>
                </a:lnTo>
                <a:lnTo>
                  <a:pt x="320" y="1001"/>
                </a:lnTo>
                <a:lnTo>
                  <a:pt x="315" y="1002"/>
                </a:lnTo>
                <a:lnTo>
                  <a:pt x="310" y="1006"/>
                </a:lnTo>
                <a:lnTo>
                  <a:pt x="310" y="1009"/>
                </a:lnTo>
                <a:lnTo>
                  <a:pt x="315" y="1004"/>
                </a:lnTo>
                <a:lnTo>
                  <a:pt x="315" y="1009"/>
                </a:lnTo>
                <a:lnTo>
                  <a:pt x="320" y="1007"/>
                </a:lnTo>
                <a:lnTo>
                  <a:pt x="330" y="1006"/>
                </a:lnTo>
                <a:lnTo>
                  <a:pt x="329" y="1001"/>
                </a:lnTo>
                <a:lnTo>
                  <a:pt x="325" y="997"/>
                </a:lnTo>
                <a:close/>
                <a:moveTo>
                  <a:pt x="331" y="1008"/>
                </a:moveTo>
                <a:lnTo>
                  <a:pt x="335" y="1006"/>
                </a:lnTo>
                <a:lnTo>
                  <a:pt x="335" y="1001"/>
                </a:lnTo>
                <a:lnTo>
                  <a:pt x="330" y="1003"/>
                </a:lnTo>
                <a:lnTo>
                  <a:pt x="331" y="1008"/>
                </a:lnTo>
                <a:close/>
                <a:moveTo>
                  <a:pt x="339" y="1007"/>
                </a:moveTo>
                <a:lnTo>
                  <a:pt x="343" y="1003"/>
                </a:lnTo>
                <a:lnTo>
                  <a:pt x="338" y="1002"/>
                </a:lnTo>
                <a:lnTo>
                  <a:pt x="339" y="1007"/>
                </a:lnTo>
                <a:close/>
                <a:moveTo>
                  <a:pt x="341" y="992"/>
                </a:moveTo>
                <a:lnTo>
                  <a:pt x="344" y="997"/>
                </a:lnTo>
                <a:lnTo>
                  <a:pt x="347" y="995"/>
                </a:lnTo>
                <a:lnTo>
                  <a:pt x="346" y="990"/>
                </a:lnTo>
                <a:lnTo>
                  <a:pt x="341" y="992"/>
                </a:lnTo>
                <a:close/>
                <a:moveTo>
                  <a:pt x="414" y="991"/>
                </a:moveTo>
                <a:lnTo>
                  <a:pt x="409" y="988"/>
                </a:lnTo>
                <a:lnTo>
                  <a:pt x="406" y="992"/>
                </a:lnTo>
                <a:lnTo>
                  <a:pt x="406" y="997"/>
                </a:lnTo>
                <a:lnTo>
                  <a:pt x="401" y="1000"/>
                </a:lnTo>
                <a:lnTo>
                  <a:pt x="396" y="1000"/>
                </a:lnTo>
                <a:lnTo>
                  <a:pt x="383" y="1001"/>
                </a:lnTo>
                <a:lnTo>
                  <a:pt x="373" y="1002"/>
                </a:lnTo>
                <a:lnTo>
                  <a:pt x="377" y="1003"/>
                </a:lnTo>
                <a:lnTo>
                  <a:pt x="383" y="1003"/>
                </a:lnTo>
                <a:lnTo>
                  <a:pt x="392" y="1006"/>
                </a:lnTo>
                <a:lnTo>
                  <a:pt x="397" y="1003"/>
                </a:lnTo>
                <a:lnTo>
                  <a:pt x="401" y="1003"/>
                </a:lnTo>
                <a:lnTo>
                  <a:pt x="406" y="1004"/>
                </a:lnTo>
                <a:lnTo>
                  <a:pt x="410" y="1003"/>
                </a:lnTo>
                <a:lnTo>
                  <a:pt x="410" y="998"/>
                </a:lnTo>
                <a:lnTo>
                  <a:pt x="415" y="996"/>
                </a:lnTo>
                <a:lnTo>
                  <a:pt x="414" y="991"/>
                </a:lnTo>
                <a:close/>
                <a:moveTo>
                  <a:pt x="433" y="1009"/>
                </a:moveTo>
                <a:lnTo>
                  <a:pt x="429" y="1007"/>
                </a:lnTo>
                <a:lnTo>
                  <a:pt x="424" y="1007"/>
                </a:lnTo>
                <a:lnTo>
                  <a:pt x="419" y="1007"/>
                </a:lnTo>
                <a:lnTo>
                  <a:pt x="415" y="1007"/>
                </a:lnTo>
                <a:lnTo>
                  <a:pt x="419" y="1009"/>
                </a:lnTo>
                <a:lnTo>
                  <a:pt x="424" y="1011"/>
                </a:lnTo>
                <a:lnTo>
                  <a:pt x="429" y="1013"/>
                </a:lnTo>
                <a:lnTo>
                  <a:pt x="433" y="1013"/>
                </a:lnTo>
                <a:lnTo>
                  <a:pt x="439" y="1012"/>
                </a:lnTo>
                <a:lnTo>
                  <a:pt x="443" y="1013"/>
                </a:lnTo>
                <a:lnTo>
                  <a:pt x="448" y="1013"/>
                </a:lnTo>
                <a:lnTo>
                  <a:pt x="438" y="1011"/>
                </a:lnTo>
                <a:lnTo>
                  <a:pt x="433" y="1009"/>
                </a:lnTo>
                <a:close/>
                <a:moveTo>
                  <a:pt x="462" y="1003"/>
                </a:moveTo>
                <a:lnTo>
                  <a:pt x="464" y="1008"/>
                </a:lnTo>
                <a:lnTo>
                  <a:pt x="467" y="1007"/>
                </a:lnTo>
                <a:lnTo>
                  <a:pt x="472" y="1003"/>
                </a:lnTo>
                <a:lnTo>
                  <a:pt x="467" y="1001"/>
                </a:lnTo>
                <a:lnTo>
                  <a:pt x="462" y="1003"/>
                </a:lnTo>
                <a:close/>
                <a:moveTo>
                  <a:pt x="523" y="997"/>
                </a:moveTo>
                <a:lnTo>
                  <a:pt x="523" y="1003"/>
                </a:lnTo>
                <a:lnTo>
                  <a:pt x="525" y="1001"/>
                </a:lnTo>
                <a:lnTo>
                  <a:pt x="530" y="1001"/>
                </a:lnTo>
                <a:lnTo>
                  <a:pt x="528" y="996"/>
                </a:lnTo>
                <a:lnTo>
                  <a:pt x="523" y="997"/>
                </a:lnTo>
                <a:close/>
                <a:moveTo>
                  <a:pt x="551" y="992"/>
                </a:moveTo>
                <a:lnTo>
                  <a:pt x="561" y="995"/>
                </a:lnTo>
                <a:lnTo>
                  <a:pt x="561" y="990"/>
                </a:lnTo>
                <a:lnTo>
                  <a:pt x="553" y="990"/>
                </a:lnTo>
                <a:lnTo>
                  <a:pt x="551" y="992"/>
                </a:lnTo>
                <a:close/>
                <a:moveTo>
                  <a:pt x="553" y="573"/>
                </a:moveTo>
                <a:lnTo>
                  <a:pt x="543" y="567"/>
                </a:lnTo>
                <a:lnTo>
                  <a:pt x="539" y="562"/>
                </a:lnTo>
                <a:lnTo>
                  <a:pt x="536" y="559"/>
                </a:lnTo>
                <a:lnTo>
                  <a:pt x="535" y="562"/>
                </a:lnTo>
                <a:lnTo>
                  <a:pt x="540" y="567"/>
                </a:lnTo>
                <a:lnTo>
                  <a:pt x="543" y="572"/>
                </a:lnTo>
                <a:lnTo>
                  <a:pt x="548" y="573"/>
                </a:lnTo>
                <a:lnTo>
                  <a:pt x="553" y="577"/>
                </a:lnTo>
                <a:lnTo>
                  <a:pt x="553" y="573"/>
                </a:lnTo>
                <a:close/>
                <a:moveTo>
                  <a:pt x="576" y="754"/>
                </a:moveTo>
                <a:lnTo>
                  <a:pt x="578" y="759"/>
                </a:lnTo>
                <a:lnTo>
                  <a:pt x="581" y="756"/>
                </a:lnTo>
                <a:lnTo>
                  <a:pt x="585" y="752"/>
                </a:lnTo>
                <a:lnTo>
                  <a:pt x="576" y="754"/>
                </a:lnTo>
                <a:close/>
                <a:moveTo>
                  <a:pt x="595" y="790"/>
                </a:moveTo>
                <a:lnTo>
                  <a:pt x="590" y="788"/>
                </a:lnTo>
                <a:lnTo>
                  <a:pt x="595" y="793"/>
                </a:lnTo>
                <a:lnTo>
                  <a:pt x="595" y="790"/>
                </a:lnTo>
                <a:close/>
                <a:moveTo>
                  <a:pt x="603" y="418"/>
                </a:moveTo>
                <a:lnTo>
                  <a:pt x="612" y="413"/>
                </a:lnTo>
                <a:lnTo>
                  <a:pt x="617" y="414"/>
                </a:lnTo>
                <a:lnTo>
                  <a:pt x="613" y="413"/>
                </a:lnTo>
                <a:lnTo>
                  <a:pt x="618" y="412"/>
                </a:lnTo>
                <a:lnTo>
                  <a:pt x="628" y="420"/>
                </a:lnTo>
                <a:lnTo>
                  <a:pt x="632" y="424"/>
                </a:lnTo>
                <a:lnTo>
                  <a:pt x="632" y="429"/>
                </a:lnTo>
                <a:lnTo>
                  <a:pt x="636" y="431"/>
                </a:lnTo>
                <a:lnTo>
                  <a:pt x="641" y="439"/>
                </a:lnTo>
                <a:lnTo>
                  <a:pt x="640" y="434"/>
                </a:lnTo>
                <a:lnTo>
                  <a:pt x="643" y="439"/>
                </a:lnTo>
                <a:lnTo>
                  <a:pt x="641" y="444"/>
                </a:lnTo>
                <a:lnTo>
                  <a:pt x="646" y="441"/>
                </a:lnTo>
                <a:lnTo>
                  <a:pt x="649" y="436"/>
                </a:lnTo>
                <a:lnTo>
                  <a:pt x="654" y="434"/>
                </a:lnTo>
                <a:lnTo>
                  <a:pt x="659" y="434"/>
                </a:lnTo>
                <a:lnTo>
                  <a:pt x="664" y="436"/>
                </a:lnTo>
                <a:lnTo>
                  <a:pt x="669" y="433"/>
                </a:lnTo>
                <a:lnTo>
                  <a:pt x="669" y="428"/>
                </a:lnTo>
                <a:lnTo>
                  <a:pt x="664" y="425"/>
                </a:lnTo>
                <a:lnTo>
                  <a:pt x="659" y="428"/>
                </a:lnTo>
                <a:lnTo>
                  <a:pt x="649" y="419"/>
                </a:lnTo>
                <a:lnTo>
                  <a:pt x="639" y="414"/>
                </a:lnTo>
                <a:lnTo>
                  <a:pt x="639" y="410"/>
                </a:lnTo>
                <a:lnTo>
                  <a:pt x="636" y="405"/>
                </a:lnTo>
                <a:lnTo>
                  <a:pt x="633" y="402"/>
                </a:lnTo>
                <a:lnTo>
                  <a:pt x="623" y="403"/>
                </a:lnTo>
                <a:lnTo>
                  <a:pt x="619" y="405"/>
                </a:lnTo>
                <a:lnTo>
                  <a:pt x="614" y="403"/>
                </a:lnTo>
                <a:lnTo>
                  <a:pt x="609" y="402"/>
                </a:lnTo>
                <a:lnTo>
                  <a:pt x="599" y="396"/>
                </a:lnTo>
                <a:lnTo>
                  <a:pt x="596" y="404"/>
                </a:lnTo>
                <a:lnTo>
                  <a:pt x="596" y="409"/>
                </a:lnTo>
                <a:lnTo>
                  <a:pt x="598" y="414"/>
                </a:lnTo>
                <a:lnTo>
                  <a:pt x="603" y="418"/>
                </a:lnTo>
                <a:close/>
                <a:moveTo>
                  <a:pt x="628" y="965"/>
                </a:moveTo>
                <a:lnTo>
                  <a:pt x="628" y="964"/>
                </a:lnTo>
                <a:lnTo>
                  <a:pt x="623" y="961"/>
                </a:lnTo>
                <a:lnTo>
                  <a:pt x="618" y="960"/>
                </a:lnTo>
                <a:lnTo>
                  <a:pt x="613" y="962"/>
                </a:lnTo>
                <a:lnTo>
                  <a:pt x="608" y="966"/>
                </a:lnTo>
                <a:lnTo>
                  <a:pt x="607" y="970"/>
                </a:lnTo>
                <a:lnTo>
                  <a:pt x="608" y="975"/>
                </a:lnTo>
                <a:lnTo>
                  <a:pt x="598" y="976"/>
                </a:lnTo>
                <a:lnTo>
                  <a:pt x="593" y="980"/>
                </a:lnTo>
                <a:lnTo>
                  <a:pt x="593" y="985"/>
                </a:lnTo>
                <a:lnTo>
                  <a:pt x="590" y="990"/>
                </a:lnTo>
                <a:lnTo>
                  <a:pt x="585" y="993"/>
                </a:lnTo>
                <a:lnTo>
                  <a:pt x="595" y="990"/>
                </a:lnTo>
                <a:lnTo>
                  <a:pt x="599" y="987"/>
                </a:lnTo>
                <a:lnTo>
                  <a:pt x="603" y="986"/>
                </a:lnTo>
                <a:lnTo>
                  <a:pt x="608" y="981"/>
                </a:lnTo>
                <a:lnTo>
                  <a:pt x="612" y="976"/>
                </a:lnTo>
                <a:lnTo>
                  <a:pt x="617" y="976"/>
                </a:lnTo>
                <a:lnTo>
                  <a:pt x="627" y="970"/>
                </a:lnTo>
                <a:lnTo>
                  <a:pt x="628" y="965"/>
                </a:lnTo>
                <a:close/>
                <a:moveTo>
                  <a:pt x="670" y="959"/>
                </a:moveTo>
                <a:lnTo>
                  <a:pt x="671" y="954"/>
                </a:lnTo>
                <a:lnTo>
                  <a:pt x="675" y="951"/>
                </a:lnTo>
                <a:lnTo>
                  <a:pt x="680" y="946"/>
                </a:lnTo>
                <a:lnTo>
                  <a:pt x="677" y="943"/>
                </a:lnTo>
                <a:lnTo>
                  <a:pt x="674" y="946"/>
                </a:lnTo>
                <a:lnTo>
                  <a:pt x="669" y="946"/>
                </a:lnTo>
                <a:lnTo>
                  <a:pt x="670" y="941"/>
                </a:lnTo>
                <a:lnTo>
                  <a:pt x="665" y="940"/>
                </a:lnTo>
                <a:lnTo>
                  <a:pt x="660" y="941"/>
                </a:lnTo>
                <a:lnTo>
                  <a:pt x="655" y="943"/>
                </a:lnTo>
                <a:lnTo>
                  <a:pt x="651" y="949"/>
                </a:lnTo>
                <a:lnTo>
                  <a:pt x="654" y="953"/>
                </a:lnTo>
                <a:lnTo>
                  <a:pt x="659" y="954"/>
                </a:lnTo>
                <a:lnTo>
                  <a:pt x="664" y="956"/>
                </a:lnTo>
                <a:lnTo>
                  <a:pt x="654" y="956"/>
                </a:lnTo>
                <a:lnTo>
                  <a:pt x="655" y="961"/>
                </a:lnTo>
                <a:lnTo>
                  <a:pt x="650" y="964"/>
                </a:lnTo>
                <a:lnTo>
                  <a:pt x="655" y="966"/>
                </a:lnTo>
                <a:lnTo>
                  <a:pt x="650" y="966"/>
                </a:lnTo>
                <a:lnTo>
                  <a:pt x="640" y="970"/>
                </a:lnTo>
                <a:lnTo>
                  <a:pt x="635" y="971"/>
                </a:lnTo>
                <a:lnTo>
                  <a:pt x="632" y="971"/>
                </a:lnTo>
                <a:lnTo>
                  <a:pt x="627" y="975"/>
                </a:lnTo>
                <a:lnTo>
                  <a:pt x="632" y="977"/>
                </a:lnTo>
                <a:lnTo>
                  <a:pt x="643" y="975"/>
                </a:lnTo>
                <a:lnTo>
                  <a:pt x="653" y="970"/>
                </a:lnTo>
                <a:lnTo>
                  <a:pt x="657" y="969"/>
                </a:lnTo>
                <a:lnTo>
                  <a:pt x="662" y="969"/>
                </a:lnTo>
                <a:lnTo>
                  <a:pt x="661" y="965"/>
                </a:lnTo>
                <a:lnTo>
                  <a:pt x="666" y="967"/>
                </a:lnTo>
                <a:lnTo>
                  <a:pt x="669" y="962"/>
                </a:lnTo>
                <a:lnTo>
                  <a:pt x="674" y="960"/>
                </a:lnTo>
                <a:lnTo>
                  <a:pt x="678" y="960"/>
                </a:lnTo>
                <a:lnTo>
                  <a:pt x="675" y="955"/>
                </a:lnTo>
                <a:lnTo>
                  <a:pt x="670" y="959"/>
                </a:lnTo>
                <a:close/>
                <a:moveTo>
                  <a:pt x="680" y="959"/>
                </a:moveTo>
                <a:lnTo>
                  <a:pt x="682" y="956"/>
                </a:lnTo>
                <a:lnTo>
                  <a:pt x="683" y="951"/>
                </a:lnTo>
                <a:lnTo>
                  <a:pt x="678" y="954"/>
                </a:lnTo>
                <a:lnTo>
                  <a:pt x="680" y="959"/>
                </a:lnTo>
                <a:close/>
                <a:moveTo>
                  <a:pt x="728" y="615"/>
                </a:moveTo>
                <a:lnTo>
                  <a:pt x="728" y="601"/>
                </a:lnTo>
                <a:lnTo>
                  <a:pt x="724" y="598"/>
                </a:lnTo>
                <a:lnTo>
                  <a:pt x="718" y="598"/>
                </a:lnTo>
                <a:lnTo>
                  <a:pt x="714" y="594"/>
                </a:lnTo>
                <a:lnTo>
                  <a:pt x="709" y="594"/>
                </a:lnTo>
                <a:lnTo>
                  <a:pt x="704" y="598"/>
                </a:lnTo>
                <a:lnTo>
                  <a:pt x="699" y="598"/>
                </a:lnTo>
                <a:lnTo>
                  <a:pt x="697" y="602"/>
                </a:lnTo>
                <a:lnTo>
                  <a:pt x="687" y="601"/>
                </a:lnTo>
                <a:lnTo>
                  <a:pt x="682" y="604"/>
                </a:lnTo>
                <a:lnTo>
                  <a:pt x="687" y="613"/>
                </a:lnTo>
                <a:lnTo>
                  <a:pt x="691" y="613"/>
                </a:lnTo>
                <a:lnTo>
                  <a:pt x="691" y="614"/>
                </a:lnTo>
                <a:lnTo>
                  <a:pt x="701" y="623"/>
                </a:lnTo>
                <a:lnTo>
                  <a:pt x="706" y="623"/>
                </a:lnTo>
                <a:lnTo>
                  <a:pt x="714" y="629"/>
                </a:lnTo>
                <a:lnTo>
                  <a:pt x="711" y="624"/>
                </a:lnTo>
                <a:lnTo>
                  <a:pt x="716" y="624"/>
                </a:lnTo>
                <a:lnTo>
                  <a:pt x="725" y="622"/>
                </a:lnTo>
                <a:lnTo>
                  <a:pt x="729" y="622"/>
                </a:lnTo>
                <a:lnTo>
                  <a:pt x="728" y="615"/>
                </a:lnTo>
                <a:close/>
                <a:moveTo>
                  <a:pt x="690" y="932"/>
                </a:moveTo>
                <a:lnTo>
                  <a:pt x="686" y="937"/>
                </a:lnTo>
                <a:lnTo>
                  <a:pt x="687" y="941"/>
                </a:lnTo>
                <a:lnTo>
                  <a:pt x="692" y="941"/>
                </a:lnTo>
                <a:lnTo>
                  <a:pt x="699" y="938"/>
                </a:lnTo>
                <a:lnTo>
                  <a:pt x="695" y="935"/>
                </a:lnTo>
                <a:lnTo>
                  <a:pt x="690" y="932"/>
                </a:lnTo>
                <a:close/>
                <a:moveTo>
                  <a:pt x="702" y="934"/>
                </a:moveTo>
                <a:lnTo>
                  <a:pt x="703" y="939"/>
                </a:lnTo>
                <a:lnTo>
                  <a:pt x="703" y="938"/>
                </a:lnTo>
                <a:lnTo>
                  <a:pt x="707" y="934"/>
                </a:lnTo>
                <a:lnTo>
                  <a:pt x="702" y="929"/>
                </a:lnTo>
                <a:lnTo>
                  <a:pt x="702" y="934"/>
                </a:lnTo>
                <a:close/>
                <a:moveTo>
                  <a:pt x="712" y="943"/>
                </a:moveTo>
                <a:lnTo>
                  <a:pt x="712" y="940"/>
                </a:lnTo>
                <a:lnTo>
                  <a:pt x="707" y="941"/>
                </a:lnTo>
                <a:lnTo>
                  <a:pt x="712" y="943"/>
                </a:lnTo>
                <a:close/>
                <a:moveTo>
                  <a:pt x="779" y="908"/>
                </a:moveTo>
                <a:lnTo>
                  <a:pt x="774" y="903"/>
                </a:lnTo>
                <a:lnTo>
                  <a:pt x="774" y="898"/>
                </a:lnTo>
                <a:lnTo>
                  <a:pt x="771" y="895"/>
                </a:lnTo>
                <a:lnTo>
                  <a:pt x="766" y="892"/>
                </a:lnTo>
                <a:lnTo>
                  <a:pt x="761" y="892"/>
                </a:lnTo>
                <a:lnTo>
                  <a:pt x="753" y="896"/>
                </a:lnTo>
                <a:lnTo>
                  <a:pt x="748" y="898"/>
                </a:lnTo>
                <a:lnTo>
                  <a:pt x="743" y="897"/>
                </a:lnTo>
                <a:lnTo>
                  <a:pt x="738" y="899"/>
                </a:lnTo>
                <a:lnTo>
                  <a:pt x="734" y="909"/>
                </a:lnTo>
                <a:lnTo>
                  <a:pt x="727" y="913"/>
                </a:lnTo>
                <a:lnTo>
                  <a:pt x="725" y="918"/>
                </a:lnTo>
                <a:lnTo>
                  <a:pt x="727" y="923"/>
                </a:lnTo>
                <a:lnTo>
                  <a:pt x="732" y="925"/>
                </a:lnTo>
                <a:lnTo>
                  <a:pt x="737" y="925"/>
                </a:lnTo>
                <a:lnTo>
                  <a:pt x="741" y="923"/>
                </a:lnTo>
                <a:lnTo>
                  <a:pt x="744" y="919"/>
                </a:lnTo>
                <a:lnTo>
                  <a:pt x="749" y="916"/>
                </a:lnTo>
                <a:lnTo>
                  <a:pt x="754" y="914"/>
                </a:lnTo>
                <a:lnTo>
                  <a:pt x="759" y="914"/>
                </a:lnTo>
                <a:lnTo>
                  <a:pt x="769" y="916"/>
                </a:lnTo>
                <a:lnTo>
                  <a:pt x="772" y="913"/>
                </a:lnTo>
                <a:lnTo>
                  <a:pt x="774" y="909"/>
                </a:lnTo>
                <a:lnTo>
                  <a:pt x="779" y="912"/>
                </a:lnTo>
                <a:lnTo>
                  <a:pt x="783" y="914"/>
                </a:lnTo>
                <a:lnTo>
                  <a:pt x="783" y="909"/>
                </a:lnTo>
                <a:lnTo>
                  <a:pt x="779" y="908"/>
                </a:lnTo>
                <a:close/>
                <a:moveTo>
                  <a:pt x="792" y="923"/>
                </a:moveTo>
                <a:lnTo>
                  <a:pt x="793" y="928"/>
                </a:lnTo>
                <a:lnTo>
                  <a:pt x="798" y="930"/>
                </a:lnTo>
                <a:lnTo>
                  <a:pt x="798" y="925"/>
                </a:lnTo>
                <a:lnTo>
                  <a:pt x="793" y="923"/>
                </a:lnTo>
                <a:lnTo>
                  <a:pt x="792" y="923"/>
                </a:lnTo>
                <a:close/>
                <a:moveTo>
                  <a:pt x="806" y="903"/>
                </a:moveTo>
                <a:lnTo>
                  <a:pt x="811" y="903"/>
                </a:lnTo>
                <a:lnTo>
                  <a:pt x="812" y="898"/>
                </a:lnTo>
                <a:lnTo>
                  <a:pt x="807" y="898"/>
                </a:lnTo>
                <a:lnTo>
                  <a:pt x="806" y="903"/>
                </a:lnTo>
                <a:close/>
                <a:moveTo>
                  <a:pt x="824" y="424"/>
                </a:moveTo>
                <a:lnTo>
                  <a:pt x="819" y="423"/>
                </a:lnTo>
                <a:lnTo>
                  <a:pt x="819" y="428"/>
                </a:lnTo>
                <a:lnTo>
                  <a:pt x="824" y="425"/>
                </a:lnTo>
                <a:lnTo>
                  <a:pt x="824" y="424"/>
                </a:lnTo>
                <a:close/>
                <a:moveTo>
                  <a:pt x="827" y="893"/>
                </a:moveTo>
                <a:lnTo>
                  <a:pt x="827" y="888"/>
                </a:lnTo>
                <a:lnTo>
                  <a:pt x="825" y="888"/>
                </a:lnTo>
                <a:lnTo>
                  <a:pt x="827" y="893"/>
                </a:lnTo>
                <a:close/>
                <a:moveTo>
                  <a:pt x="856" y="699"/>
                </a:moveTo>
                <a:lnTo>
                  <a:pt x="859" y="694"/>
                </a:lnTo>
                <a:lnTo>
                  <a:pt x="859" y="691"/>
                </a:lnTo>
                <a:lnTo>
                  <a:pt x="854" y="692"/>
                </a:lnTo>
                <a:lnTo>
                  <a:pt x="850" y="697"/>
                </a:lnTo>
                <a:lnTo>
                  <a:pt x="851" y="702"/>
                </a:lnTo>
                <a:lnTo>
                  <a:pt x="856" y="699"/>
                </a:lnTo>
                <a:close/>
                <a:moveTo>
                  <a:pt x="864" y="876"/>
                </a:moveTo>
                <a:lnTo>
                  <a:pt x="859" y="880"/>
                </a:lnTo>
                <a:lnTo>
                  <a:pt x="860" y="876"/>
                </a:lnTo>
                <a:lnTo>
                  <a:pt x="856" y="876"/>
                </a:lnTo>
                <a:lnTo>
                  <a:pt x="855" y="881"/>
                </a:lnTo>
                <a:lnTo>
                  <a:pt x="855" y="886"/>
                </a:lnTo>
                <a:lnTo>
                  <a:pt x="856" y="891"/>
                </a:lnTo>
                <a:lnTo>
                  <a:pt x="865" y="886"/>
                </a:lnTo>
                <a:lnTo>
                  <a:pt x="863" y="881"/>
                </a:lnTo>
                <a:lnTo>
                  <a:pt x="864" y="876"/>
                </a:lnTo>
                <a:close/>
                <a:moveTo>
                  <a:pt x="871" y="883"/>
                </a:moveTo>
                <a:lnTo>
                  <a:pt x="871" y="877"/>
                </a:lnTo>
                <a:lnTo>
                  <a:pt x="866" y="882"/>
                </a:lnTo>
                <a:lnTo>
                  <a:pt x="871" y="883"/>
                </a:lnTo>
                <a:close/>
                <a:moveTo>
                  <a:pt x="877" y="890"/>
                </a:moveTo>
                <a:lnTo>
                  <a:pt x="876" y="893"/>
                </a:lnTo>
                <a:lnTo>
                  <a:pt x="876" y="898"/>
                </a:lnTo>
                <a:lnTo>
                  <a:pt x="875" y="903"/>
                </a:lnTo>
                <a:lnTo>
                  <a:pt x="881" y="895"/>
                </a:lnTo>
                <a:lnTo>
                  <a:pt x="884" y="887"/>
                </a:lnTo>
                <a:lnTo>
                  <a:pt x="884" y="883"/>
                </a:lnTo>
                <a:lnTo>
                  <a:pt x="881" y="887"/>
                </a:lnTo>
                <a:lnTo>
                  <a:pt x="877" y="890"/>
                </a:lnTo>
                <a:close/>
                <a:moveTo>
                  <a:pt x="895" y="890"/>
                </a:moveTo>
                <a:lnTo>
                  <a:pt x="896" y="895"/>
                </a:lnTo>
                <a:lnTo>
                  <a:pt x="896" y="885"/>
                </a:lnTo>
                <a:lnTo>
                  <a:pt x="895" y="885"/>
                </a:lnTo>
                <a:lnTo>
                  <a:pt x="895" y="890"/>
                </a:lnTo>
                <a:close/>
                <a:moveTo>
                  <a:pt x="898" y="895"/>
                </a:moveTo>
                <a:lnTo>
                  <a:pt x="902" y="899"/>
                </a:lnTo>
                <a:lnTo>
                  <a:pt x="901" y="895"/>
                </a:lnTo>
                <a:lnTo>
                  <a:pt x="898" y="895"/>
                </a:lnTo>
                <a:close/>
                <a:moveTo>
                  <a:pt x="917" y="853"/>
                </a:moveTo>
                <a:lnTo>
                  <a:pt x="918" y="849"/>
                </a:lnTo>
                <a:lnTo>
                  <a:pt x="917" y="848"/>
                </a:lnTo>
                <a:lnTo>
                  <a:pt x="917" y="853"/>
                </a:lnTo>
                <a:close/>
                <a:moveTo>
                  <a:pt x="964" y="812"/>
                </a:moveTo>
                <a:lnTo>
                  <a:pt x="969" y="809"/>
                </a:lnTo>
                <a:lnTo>
                  <a:pt x="964" y="809"/>
                </a:lnTo>
                <a:lnTo>
                  <a:pt x="964" y="812"/>
                </a:lnTo>
                <a:close/>
                <a:moveTo>
                  <a:pt x="1014" y="846"/>
                </a:moveTo>
                <a:lnTo>
                  <a:pt x="1012" y="850"/>
                </a:lnTo>
                <a:lnTo>
                  <a:pt x="1017" y="848"/>
                </a:lnTo>
                <a:lnTo>
                  <a:pt x="1017" y="843"/>
                </a:lnTo>
                <a:lnTo>
                  <a:pt x="1014" y="846"/>
                </a:lnTo>
                <a:close/>
                <a:moveTo>
                  <a:pt x="1040" y="807"/>
                </a:moveTo>
                <a:lnTo>
                  <a:pt x="1042" y="812"/>
                </a:lnTo>
                <a:lnTo>
                  <a:pt x="1047" y="808"/>
                </a:lnTo>
                <a:lnTo>
                  <a:pt x="1048" y="803"/>
                </a:lnTo>
                <a:lnTo>
                  <a:pt x="1045" y="803"/>
                </a:lnTo>
                <a:lnTo>
                  <a:pt x="1040" y="807"/>
                </a:lnTo>
                <a:close/>
                <a:moveTo>
                  <a:pt x="1052" y="803"/>
                </a:moveTo>
                <a:lnTo>
                  <a:pt x="1052" y="808"/>
                </a:lnTo>
                <a:lnTo>
                  <a:pt x="1056" y="807"/>
                </a:lnTo>
                <a:lnTo>
                  <a:pt x="1058" y="802"/>
                </a:lnTo>
                <a:lnTo>
                  <a:pt x="1056" y="802"/>
                </a:lnTo>
                <a:lnTo>
                  <a:pt x="1052" y="803"/>
                </a:lnTo>
                <a:close/>
                <a:moveTo>
                  <a:pt x="1077" y="733"/>
                </a:moveTo>
                <a:lnTo>
                  <a:pt x="1074" y="729"/>
                </a:lnTo>
                <a:lnTo>
                  <a:pt x="1070" y="725"/>
                </a:lnTo>
                <a:lnTo>
                  <a:pt x="1068" y="729"/>
                </a:lnTo>
                <a:lnTo>
                  <a:pt x="1073" y="731"/>
                </a:lnTo>
                <a:lnTo>
                  <a:pt x="1077" y="733"/>
                </a:lnTo>
                <a:close/>
                <a:moveTo>
                  <a:pt x="1098" y="736"/>
                </a:moveTo>
                <a:lnTo>
                  <a:pt x="1102" y="731"/>
                </a:lnTo>
                <a:lnTo>
                  <a:pt x="1098" y="727"/>
                </a:lnTo>
                <a:lnTo>
                  <a:pt x="1094" y="725"/>
                </a:lnTo>
                <a:lnTo>
                  <a:pt x="1091" y="730"/>
                </a:lnTo>
                <a:lnTo>
                  <a:pt x="1087" y="735"/>
                </a:lnTo>
                <a:lnTo>
                  <a:pt x="1085" y="725"/>
                </a:lnTo>
                <a:lnTo>
                  <a:pt x="1080" y="727"/>
                </a:lnTo>
                <a:lnTo>
                  <a:pt x="1075" y="724"/>
                </a:lnTo>
                <a:lnTo>
                  <a:pt x="1079" y="729"/>
                </a:lnTo>
                <a:lnTo>
                  <a:pt x="1077" y="733"/>
                </a:lnTo>
                <a:lnTo>
                  <a:pt x="1079" y="738"/>
                </a:lnTo>
                <a:lnTo>
                  <a:pt x="1074" y="734"/>
                </a:lnTo>
                <a:lnTo>
                  <a:pt x="1075" y="739"/>
                </a:lnTo>
                <a:lnTo>
                  <a:pt x="1070" y="736"/>
                </a:lnTo>
                <a:lnTo>
                  <a:pt x="1069" y="741"/>
                </a:lnTo>
                <a:lnTo>
                  <a:pt x="1068" y="736"/>
                </a:lnTo>
                <a:lnTo>
                  <a:pt x="1064" y="731"/>
                </a:lnTo>
                <a:lnTo>
                  <a:pt x="1060" y="733"/>
                </a:lnTo>
                <a:lnTo>
                  <a:pt x="1056" y="736"/>
                </a:lnTo>
                <a:lnTo>
                  <a:pt x="1059" y="741"/>
                </a:lnTo>
                <a:lnTo>
                  <a:pt x="1064" y="743"/>
                </a:lnTo>
                <a:lnTo>
                  <a:pt x="1061" y="746"/>
                </a:lnTo>
                <a:lnTo>
                  <a:pt x="1065" y="750"/>
                </a:lnTo>
                <a:lnTo>
                  <a:pt x="1061" y="748"/>
                </a:lnTo>
                <a:lnTo>
                  <a:pt x="1063" y="757"/>
                </a:lnTo>
                <a:lnTo>
                  <a:pt x="1065" y="762"/>
                </a:lnTo>
                <a:lnTo>
                  <a:pt x="1060" y="757"/>
                </a:lnTo>
                <a:lnTo>
                  <a:pt x="1059" y="754"/>
                </a:lnTo>
                <a:lnTo>
                  <a:pt x="1054" y="751"/>
                </a:lnTo>
                <a:lnTo>
                  <a:pt x="1055" y="746"/>
                </a:lnTo>
                <a:lnTo>
                  <a:pt x="1052" y="745"/>
                </a:lnTo>
                <a:lnTo>
                  <a:pt x="1047" y="746"/>
                </a:lnTo>
                <a:lnTo>
                  <a:pt x="1038" y="755"/>
                </a:lnTo>
                <a:lnTo>
                  <a:pt x="1034" y="764"/>
                </a:lnTo>
                <a:lnTo>
                  <a:pt x="1039" y="767"/>
                </a:lnTo>
                <a:lnTo>
                  <a:pt x="1042" y="772"/>
                </a:lnTo>
                <a:lnTo>
                  <a:pt x="1043" y="776"/>
                </a:lnTo>
                <a:lnTo>
                  <a:pt x="1043" y="781"/>
                </a:lnTo>
                <a:lnTo>
                  <a:pt x="1048" y="783"/>
                </a:lnTo>
                <a:lnTo>
                  <a:pt x="1050" y="788"/>
                </a:lnTo>
                <a:lnTo>
                  <a:pt x="1054" y="783"/>
                </a:lnTo>
                <a:lnTo>
                  <a:pt x="1055" y="773"/>
                </a:lnTo>
                <a:lnTo>
                  <a:pt x="1050" y="775"/>
                </a:lnTo>
                <a:lnTo>
                  <a:pt x="1045" y="778"/>
                </a:lnTo>
                <a:lnTo>
                  <a:pt x="1047" y="773"/>
                </a:lnTo>
                <a:lnTo>
                  <a:pt x="1052" y="772"/>
                </a:lnTo>
                <a:lnTo>
                  <a:pt x="1056" y="773"/>
                </a:lnTo>
                <a:lnTo>
                  <a:pt x="1055" y="778"/>
                </a:lnTo>
                <a:lnTo>
                  <a:pt x="1060" y="776"/>
                </a:lnTo>
                <a:lnTo>
                  <a:pt x="1064" y="771"/>
                </a:lnTo>
                <a:lnTo>
                  <a:pt x="1060" y="781"/>
                </a:lnTo>
                <a:lnTo>
                  <a:pt x="1064" y="780"/>
                </a:lnTo>
                <a:lnTo>
                  <a:pt x="1058" y="790"/>
                </a:lnTo>
                <a:lnTo>
                  <a:pt x="1055" y="794"/>
                </a:lnTo>
                <a:lnTo>
                  <a:pt x="1060" y="794"/>
                </a:lnTo>
                <a:lnTo>
                  <a:pt x="1068" y="785"/>
                </a:lnTo>
                <a:lnTo>
                  <a:pt x="1071" y="781"/>
                </a:lnTo>
                <a:lnTo>
                  <a:pt x="1068" y="776"/>
                </a:lnTo>
                <a:lnTo>
                  <a:pt x="1071" y="775"/>
                </a:lnTo>
                <a:lnTo>
                  <a:pt x="1073" y="770"/>
                </a:lnTo>
                <a:lnTo>
                  <a:pt x="1076" y="770"/>
                </a:lnTo>
                <a:lnTo>
                  <a:pt x="1081" y="766"/>
                </a:lnTo>
                <a:lnTo>
                  <a:pt x="1085" y="765"/>
                </a:lnTo>
                <a:lnTo>
                  <a:pt x="1081" y="761"/>
                </a:lnTo>
                <a:lnTo>
                  <a:pt x="1086" y="759"/>
                </a:lnTo>
                <a:lnTo>
                  <a:pt x="1091" y="761"/>
                </a:lnTo>
                <a:lnTo>
                  <a:pt x="1095" y="761"/>
                </a:lnTo>
                <a:lnTo>
                  <a:pt x="1097" y="756"/>
                </a:lnTo>
                <a:lnTo>
                  <a:pt x="1094" y="752"/>
                </a:lnTo>
                <a:lnTo>
                  <a:pt x="1089" y="751"/>
                </a:lnTo>
                <a:lnTo>
                  <a:pt x="1094" y="749"/>
                </a:lnTo>
                <a:lnTo>
                  <a:pt x="1097" y="751"/>
                </a:lnTo>
                <a:lnTo>
                  <a:pt x="1102" y="751"/>
                </a:lnTo>
                <a:lnTo>
                  <a:pt x="1108" y="743"/>
                </a:lnTo>
                <a:lnTo>
                  <a:pt x="1103" y="740"/>
                </a:lnTo>
                <a:lnTo>
                  <a:pt x="1098" y="736"/>
                </a:lnTo>
                <a:close/>
                <a:moveTo>
                  <a:pt x="1082" y="769"/>
                </a:moveTo>
                <a:lnTo>
                  <a:pt x="1077" y="770"/>
                </a:lnTo>
                <a:lnTo>
                  <a:pt x="1077" y="775"/>
                </a:lnTo>
                <a:lnTo>
                  <a:pt x="1081" y="777"/>
                </a:lnTo>
                <a:lnTo>
                  <a:pt x="1086" y="772"/>
                </a:lnTo>
                <a:lnTo>
                  <a:pt x="1090" y="770"/>
                </a:lnTo>
                <a:lnTo>
                  <a:pt x="1086" y="769"/>
                </a:lnTo>
                <a:lnTo>
                  <a:pt x="1082" y="769"/>
                </a:lnTo>
                <a:close/>
                <a:moveTo>
                  <a:pt x="1091" y="694"/>
                </a:moveTo>
                <a:lnTo>
                  <a:pt x="1095" y="693"/>
                </a:lnTo>
                <a:lnTo>
                  <a:pt x="1097" y="688"/>
                </a:lnTo>
                <a:lnTo>
                  <a:pt x="1096" y="686"/>
                </a:lnTo>
                <a:lnTo>
                  <a:pt x="1091" y="690"/>
                </a:lnTo>
                <a:lnTo>
                  <a:pt x="1091" y="694"/>
                </a:lnTo>
                <a:close/>
                <a:moveTo>
                  <a:pt x="1095" y="585"/>
                </a:moveTo>
                <a:lnTo>
                  <a:pt x="1096" y="588"/>
                </a:lnTo>
                <a:lnTo>
                  <a:pt x="1098" y="585"/>
                </a:lnTo>
                <a:lnTo>
                  <a:pt x="1095" y="585"/>
                </a:lnTo>
                <a:close/>
                <a:moveTo>
                  <a:pt x="1211" y="575"/>
                </a:moveTo>
                <a:lnTo>
                  <a:pt x="1211" y="570"/>
                </a:lnTo>
                <a:lnTo>
                  <a:pt x="1207" y="566"/>
                </a:lnTo>
                <a:lnTo>
                  <a:pt x="1207" y="576"/>
                </a:lnTo>
                <a:lnTo>
                  <a:pt x="1205" y="581"/>
                </a:lnTo>
                <a:lnTo>
                  <a:pt x="1210" y="585"/>
                </a:lnTo>
                <a:lnTo>
                  <a:pt x="1210" y="580"/>
                </a:lnTo>
                <a:lnTo>
                  <a:pt x="1211" y="575"/>
                </a:lnTo>
                <a:close/>
                <a:moveTo>
                  <a:pt x="1221" y="583"/>
                </a:moveTo>
                <a:lnTo>
                  <a:pt x="1218" y="588"/>
                </a:lnTo>
                <a:lnTo>
                  <a:pt x="1213" y="593"/>
                </a:lnTo>
                <a:lnTo>
                  <a:pt x="1211" y="601"/>
                </a:lnTo>
                <a:lnTo>
                  <a:pt x="1212" y="606"/>
                </a:lnTo>
                <a:lnTo>
                  <a:pt x="1216" y="601"/>
                </a:lnTo>
                <a:lnTo>
                  <a:pt x="1219" y="596"/>
                </a:lnTo>
                <a:lnTo>
                  <a:pt x="1222" y="591"/>
                </a:lnTo>
                <a:lnTo>
                  <a:pt x="1224" y="583"/>
                </a:lnTo>
                <a:lnTo>
                  <a:pt x="1228" y="578"/>
                </a:lnTo>
                <a:lnTo>
                  <a:pt x="1224" y="570"/>
                </a:lnTo>
                <a:lnTo>
                  <a:pt x="1221" y="583"/>
                </a:lnTo>
                <a:close/>
                <a:moveTo>
                  <a:pt x="1245" y="564"/>
                </a:moveTo>
                <a:lnTo>
                  <a:pt x="1242" y="561"/>
                </a:lnTo>
                <a:lnTo>
                  <a:pt x="1236" y="565"/>
                </a:lnTo>
                <a:lnTo>
                  <a:pt x="1237" y="568"/>
                </a:lnTo>
                <a:lnTo>
                  <a:pt x="1242" y="567"/>
                </a:lnTo>
                <a:lnTo>
                  <a:pt x="1238" y="572"/>
                </a:lnTo>
                <a:lnTo>
                  <a:pt x="1242" y="571"/>
                </a:lnTo>
                <a:lnTo>
                  <a:pt x="1247" y="566"/>
                </a:lnTo>
                <a:lnTo>
                  <a:pt x="1252" y="564"/>
                </a:lnTo>
                <a:lnTo>
                  <a:pt x="1250" y="561"/>
                </a:lnTo>
                <a:lnTo>
                  <a:pt x="1245" y="564"/>
                </a:lnTo>
                <a:close/>
                <a:moveTo>
                  <a:pt x="1543" y="609"/>
                </a:moveTo>
                <a:lnTo>
                  <a:pt x="1542" y="609"/>
                </a:lnTo>
                <a:lnTo>
                  <a:pt x="1544" y="619"/>
                </a:lnTo>
                <a:lnTo>
                  <a:pt x="1548" y="622"/>
                </a:lnTo>
                <a:lnTo>
                  <a:pt x="1549" y="617"/>
                </a:lnTo>
                <a:lnTo>
                  <a:pt x="1548" y="612"/>
                </a:lnTo>
                <a:lnTo>
                  <a:pt x="1543" y="609"/>
                </a:lnTo>
                <a:close/>
                <a:moveTo>
                  <a:pt x="1579" y="629"/>
                </a:moveTo>
                <a:lnTo>
                  <a:pt x="1574" y="625"/>
                </a:lnTo>
                <a:lnTo>
                  <a:pt x="1570" y="620"/>
                </a:lnTo>
                <a:lnTo>
                  <a:pt x="1575" y="622"/>
                </a:lnTo>
                <a:lnTo>
                  <a:pt x="1594" y="628"/>
                </a:lnTo>
                <a:lnTo>
                  <a:pt x="1599" y="625"/>
                </a:lnTo>
                <a:lnTo>
                  <a:pt x="1597" y="620"/>
                </a:lnTo>
                <a:lnTo>
                  <a:pt x="1592" y="612"/>
                </a:lnTo>
                <a:lnTo>
                  <a:pt x="1588" y="613"/>
                </a:lnTo>
                <a:lnTo>
                  <a:pt x="1583" y="615"/>
                </a:lnTo>
                <a:lnTo>
                  <a:pt x="1578" y="613"/>
                </a:lnTo>
                <a:lnTo>
                  <a:pt x="1564" y="610"/>
                </a:lnTo>
                <a:lnTo>
                  <a:pt x="1569" y="609"/>
                </a:lnTo>
                <a:lnTo>
                  <a:pt x="1579" y="612"/>
                </a:lnTo>
                <a:lnTo>
                  <a:pt x="1583" y="613"/>
                </a:lnTo>
                <a:lnTo>
                  <a:pt x="1588" y="610"/>
                </a:lnTo>
                <a:lnTo>
                  <a:pt x="1583" y="606"/>
                </a:lnTo>
                <a:lnTo>
                  <a:pt x="1588" y="606"/>
                </a:lnTo>
                <a:lnTo>
                  <a:pt x="1588" y="601"/>
                </a:lnTo>
                <a:lnTo>
                  <a:pt x="1584" y="597"/>
                </a:lnTo>
                <a:lnTo>
                  <a:pt x="1579" y="596"/>
                </a:lnTo>
                <a:lnTo>
                  <a:pt x="1575" y="597"/>
                </a:lnTo>
                <a:lnTo>
                  <a:pt x="1569" y="597"/>
                </a:lnTo>
                <a:lnTo>
                  <a:pt x="1568" y="607"/>
                </a:lnTo>
                <a:lnTo>
                  <a:pt x="1563" y="606"/>
                </a:lnTo>
                <a:lnTo>
                  <a:pt x="1568" y="601"/>
                </a:lnTo>
                <a:lnTo>
                  <a:pt x="1568" y="596"/>
                </a:lnTo>
                <a:lnTo>
                  <a:pt x="1563" y="594"/>
                </a:lnTo>
                <a:lnTo>
                  <a:pt x="1559" y="593"/>
                </a:lnTo>
                <a:lnTo>
                  <a:pt x="1555" y="598"/>
                </a:lnTo>
                <a:lnTo>
                  <a:pt x="1549" y="599"/>
                </a:lnTo>
                <a:lnTo>
                  <a:pt x="1551" y="604"/>
                </a:lnTo>
                <a:lnTo>
                  <a:pt x="1546" y="601"/>
                </a:lnTo>
                <a:lnTo>
                  <a:pt x="1547" y="606"/>
                </a:lnTo>
                <a:lnTo>
                  <a:pt x="1546" y="610"/>
                </a:lnTo>
                <a:lnTo>
                  <a:pt x="1555" y="615"/>
                </a:lnTo>
                <a:lnTo>
                  <a:pt x="1552" y="614"/>
                </a:lnTo>
                <a:lnTo>
                  <a:pt x="1549" y="619"/>
                </a:lnTo>
                <a:lnTo>
                  <a:pt x="1553" y="624"/>
                </a:lnTo>
                <a:lnTo>
                  <a:pt x="1559" y="625"/>
                </a:lnTo>
                <a:lnTo>
                  <a:pt x="1562" y="630"/>
                </a:lnTo>
                <a:lnTo>
                  <a:pt x="1565" y="629"/>
                </a:lnTo>
                <a:lnTo>
                  <a:pt x="1569" y="633"/>
                </a:lnTo>
                <a:lnTo>
                  <a:pt x="1575" y="636"/>
                </a:lnTo>
                <a:lnTo>
                  <a:pt x="1570" y="634"/>
                </a:lnTo>
                <a:lnTo>
                  <a:pt x="1573" y="639"/>
                </a:lnTo>
                <a:lnTo>
                  <a:pt x="1579" y="639"/>
                </a:lnTo>
                <a:lnTo>
                  <a:pt x="1579" y="629"/>
                </a:lnTo>
                <a:close/>
                <a:moveTo>
                  <a:pt x="1579" y="641"/>
                </a:moveTo>
                <a:lnTo>
                  <a:pt x="1575" y="643"/>
                </a:lnTo>
                <a:lnTo>
                  <a:pt x="1581" y="651"/>
                </a:lnTo>
                <a:lnTo>
                  <a:pt x="1580" y="656"/>
                </a:lnTo>
                <a:lnTo>
                  <a:pt x="1585" y="657"/>
                </a:lnTo>
                <a:lnTo>
                  <a:pt x="1588" y="652"/>
                </a:lnTo>
                <a:lnTo>
                  <a:pt x="1584" y="644"/>
                </a:lnTo>
                <a:lnTo>
                  <a:pt x="1579" y="641"/>
                </a:lnTo>
                <a:close/>
                <a:moveTo>
                  <a:pt x="1604" y="633"/>
                </a:moveTo>
                <a:lnTo>
                  <a:pt x="1601" y="628"/>
                </a:lnTo>
                <a:lnTo>
                  <a:pt x="1599" y="630"/>
                </a:lnTo>
                <a:lnTo>
                  <a:pt x="1604" y="633"/>
                </a:lnTo>
                <a:close/>
                <a:moveTo>
                  <a:pt x="1617" y="602"/>
                </a:moveTo>
                <a:lnTo>
                  <a:pt x="1622" y="606"/>
                </a:lnTo>
                <a:lnTo>
                  <a:pt x="1620" y="601"/>
                </a:lnTo>
                <a:lnTo>
                  <a:pt x="1612" y="592"/>
                </a:lnTo>
                <a:lnTo>
                  <a:pt x="1607" y="588"/>
                </a:lnTo>
                <a:lnTo>
                  <a:pt x="1604" y="582"/>
                </a:lnTo>
                <a:lnTo>
                  <a:pt x="1599" y="585"/>
                </a:lnTo>
                <a:lnTo>
                  <a:pt x="1594" y="585"/>
                </a:lnTo>
                <a:lnTo>
                  <a:pt x="1589" y="588"/>
                </a:lnTo>
                <a:lnTo>
                  <a:pt x="1585" y="582"/>
                </a:lnTo>
                <a:lnTo>
                  <a:pt x="1580" y="580"/>
                </a:lnTo>
                <a:lnTo>
                  <a:pt x="1580" y="585"/>
                </a:lnTo>
                <a:lnTo>
                  <a:pt x="1585" y="588"/>
                </a:lnTo>
                <a:lnTo>
                  <a:pt x="1589" y="593"/>
                </a:lnTo>
                <a:lnTo>
                  <a:pt x="1600" y="613"/>
                </a:lnTo>
                <a:lnTo>
                  <a:pt x="1606" y="619"/>
                </a:lnTo>
                <a:lnTo>
                  <a:pt x="1611" y="615"/>
                </a:lnTo>
                <a:lnTo>
                  <a:pt x="1607" y="620"/>
                </a:lnTo>
                <a:lnTo>
                  <a:pt x="1612" y="624"/>
                </a:lnTo>
                <a:lnTo>
                  <a:pt x="1612" y="639"/>
                </a:lnTo>
                <a:lnTo>
                  <a:pt x="1615" y="643"/>
                </a:lnTo>
                <a:lnTo>
                  <a:pt x="1620" y="640"/>
                </a:lnTo>
                <a:lnTo>
                  <a:pt x="1620" y="635"/>
                </a:lnTo>
                <a:lnTo>
                  <a:pt x="1623" y="631"/>
                </a:lnTo>
                <a:lnTo>
                  <a:pt x="1625" y="625"/>
                </a:lnTo>
                <a:lnTo>
                  <a:pt x="1620" y="622"/>
                </a:lnTo>
                <a:lnTo>
                  <a:pt x="1625" y="623"/>
                </a:lnTo>
                <a:lnTo>
                  <a:pt x="1627" y="619"/>
                </a:lnTo>
                <a:lnTo>
                  <a:pt x="1623" y="615"/>
                </a:lnTo>
                <a:lnTo>
                  <a:pt x="1623" y="612"/>
                </a:lnTo>
                <a:lnTo>
                  <a:pt x="1620" y="607"/>
                </a:lnTo>
                <a:lnTo>
                  <a:pt x="1615" y="604"/>
                </a:lnTo>
                <a:lnTo>
                  <a:pt x="1606" y="597"/>
                </a:lnTo>
                <a:lnTo>
                  <a:pt x="1602" y="592"/>
                </a:lnTo>
                <a:lnTo>
                  <a:pt x="1601" y="587"/>
                </a:lnTo>
                <a:lnTo>
                  <a:pt x="1606" y="589"/>
                </a:lnTo>
                <a:lnTo>
                  <a:pt x="1610" y="594"/>
                </a:lnTo>
                <a:lnTo>
                  <a:pt x="1615" y="598"/>
                </a:lnTo>
                <a:lnTo>
                  <a:pt x="1617" y="602"/>
                </a:lnTo>
                <a:close/>
                <a:moveTo>
                  <a:pt x="1609" y="597"/>
                </a:moveTo>
                <a:lnTo>
                  <a:pt x="1612" y="601"/>
                </a:lnTo>
                <a:lnTo>
                  <a:pt x="1609" y="596"/>
                </a:lnTo>
                <a:lnTo>
                  <a:pt x="1609" y="597"/>
                </a:lnTo>
                <a:close/>
                <a:moveTo>
                  <a:pt x="1623" y="667"/>
                </a:moveTo>
                <a:lnTo>
                  <a:pt x="1618" y="657"/>
                </a:lnTo>
                <a:lnTo>
                  <a:pt x="1606" y="639"/>
                </a:lnTo>
                <a:lnTo>
                  <a:pt x="1601" y="635"/>
                </a:lnTo>
                <a:lnTo>
                  <a:pt x="1599" y="631"/>
                </a:lnTo>
                <a:lnTo>
                  <a:pt x="1589" y="628"/>
                </a:lnTo>
                <a:lnTo>
                  <a:pt x="1585" y="631"/>
                </a:lnTo>
                <a:lnTo>
                  <a:pt x="1586" y="628"/>
                </a:lnTo>
                <a:lnTo>
                  <a:pt x="1581" y="627"/>
                </a:lnTo>
                <a:lnTo>
                  <a:pt x="1580" y="636"/>
                </a:lnTo>
                <a:lnTo>
                  <a:pt x="1580" y="640"/>
                </a:lnTo>
                <a:lnTo>
                  <a:pt x="1585" y="644"/>
                </a:lnTo>
                <a:lnTo>
                  <a:pt x="1590" y="641"/>
                </a:lnTo>
                <a:lnTo>
                  <a:pt x="1590" y="646"/>
                </a:lnTo>
                <a:lnTo>
                  <a:pt x="1594" y="650"/>
                </a:lnTo>
                <a:lnTo>
                  <a:pt x="1599" y="650"/>
                </a:lnTo>
                <a:lnTo>
                  <a:pt x="1596" y="655"/>
                </a:lnTo>
                <a:lnTo>
                  <a:pt x="1600" y="664"/>
                </a:lnTo>
                <a:lnTo>
                  <a:pt x="1605" y="664"/>
                </a:lnTo>
                <a:lnTo>
                  <a:pt x="1605" y="669"/>
                </a:lnTo>
                <a:lnTo>
                  <a:pt x="1607" y="664"/>
                </a:lnTo>
                <a:lnTo>
                  <a:pt x="1607" y="669"/>
                </a:lnTo>
                <a:lnTo>
                  <a:pt x="1610" y="672"/>
                </a:lnTo>
                <a:lnTo>
                  <a:pt x="1611" y="667"/>
                </a:lnTo>
                <a:lnTo>
                  <a:pt x="1612" y="672"/>
                </a:lnTo>
                <a:lnTo>
                  <a:pt x="1615" y="676"/>
                </a:lnTo>
                <a:lnTo>
                  <a:pt x="1620" y="681"/>
                </a:lnTo>
                <a:lnTo>
                  <a:pt x="1625" y="685"/>
                </a:lnTo>
                <a:lnTo>
                  <a:pt x="1628" y="686"/>
                </a:lnTo>
                <a:lnTo>
                  <a:pt x="1628" y="681"/>
                </a:lnTo>
                <a:lnTo>
                  <a:pt x="1625" y="671"/>
                </a:lnTo>
                <a:lnTo>
                  <a:pt x="1623" y="667"/>
                </a:lnTo>
                <a:close/>
                <a:moveTo>
                  <a:pt x="1649" y="686"/>
                </a:moveTo>
                <a:lnTo>
                  <a:pt x="1643" y="682"/>
                </a:lnTo>
                <a:lnTo>
                  <a:pt x="1646" y="678"/>
                </a:lnTo>
                <a:lnTo>
                  <a:pt x="1649" y="682"/>
                </a:lnTo>
                <a:lnTo>
                  <a:pt x="1651" y="678"/>
                </a:lnTo>
                <a:lnTo>
                  <a:pt x="1647" y="672"/>
                </a:lnTo>
                <a:lnTo>
                  <a:pt x="1647" y="669"/>
                </a:lnTo>
                <a:lnTo>
                  <a:pt x="1646" y="659"/>
                </a:lnTo>
                <a:lnTo>
                  <a:pt x="1647" y="654"/>
                </a:lnTo>
                <a:lnTo>
                  <a:pt x="1644" y="649"/>
                </a:lnTo>
                <a:lnTo>
                  <a:pt x="1639" y="648"/>
                </a:lnTo>
                <a:lnTo>
                  <a:pt x="1642" y="651"/>
                </a:lnTo>
                <a:lnTo>
                  <a:pt x="1641" y="656"/>
                </a:lnTo>
                <a:lnTo>
                  <a:pt x="1639" y="651"/>
                </a:lnTo>
                <a:lnTo>
                  <a:pt x="1637" y="648"/>
                </a:lnTo>
                <a:lnTo>
                  <a:pt x="1632" y="645"/>
                </a:lnTo>
                <a:lnTo>
                  <a:pt x="1627" y="645"/>
                </a:lnTo>
                <a:lnTo>
                  <a:pt x="1632" y="648"/>
                </a:lnTo>
                <a:lnTo>
                  <a:pt x="1627" y="648"/>
                </a:lnTo>
                <a:lnTo>
                  <a:pt x="1628" y="651"/>
                </a:lnTo>
                <a:lnTo>
                  <a:pt x="1627" y="656"/>
                </a:lnTo>
                <a:lnTo>
                  <a:pt x="1631" y="659"/>
                </a:lnTo>
                <a:lnTo>
                  <a:pt x="1636" y="659"/>
                </a:lnTo>
                <a:lnTo>
                  <a:pt x="1633" y="662"/>
                </a:lnTo>
                <a:lnTo>
                  <a:pt x="1643" y="669"/>
                </a:lnTo>
                <a:lnTo>
                  <a:pt x="1638" y="671"/>
                </a:lnTo>
                <a:lnTo>
                  <a:pt x="1638" y="676"/>
                </a:lnTo>
                <a:lnTo>
                  <a:pt x="1643" y="686"/>
                </a:lnTo>
                <a:lnTo>
                  <a:pt x="1649" y="691"/>
                </a:lnTo>
                <a:lnTo>
                  <a:pt x="1649" y="686"/>
                </a:lnTo>
                <a:close/>
                <a:moveTo>
                  <a:pt x="1649" y="701"/>
                </a:moveTo>
                <a:lnTo>
                  <a:pt x="1652" y="696"/>
                </a:lnTo>
                <a:lnTo>
                  <a:pt x="1646" y="698"/>
                </a:lnTo>
                <a:lnTo>
                  <a:pt x="1649" y="701"/>
                </a:lnTo>
                <a:close/>
                <a:moveTo>
                  <a:pt x="1663" y="656"/>
                </a:moveTo>
                <a:lnTo>
                  <a:pt x="1667" y="652"/>
                </a:lnTo>
                <a:lnTo>
                  <a:pt x="1658" y="644"/>
                </a:lnTo>
                <a:lnTo>
                  <a:pt x="1654" y="640"/>
                </a:lnTo>
                <a:lnTo>
                  <a:pt x="1659" y="641"/>
                </a:lnTo>
                <a:lnTo>
                  <a:pt x="1663" y="646"/>
                </a:lnTo>
                <a:lnTo>
                  <a:pt x="1669" y="648"/>
                </a:lnTo>
                <a:lnTo>
                  <a:pt x="1667" y="643"/>
                </a:lnTo>
                <a:lnTo>
                  <a:pt x="1664" y="638"/>
                </a:lnTo>
                <a:lnTo>
                  <a:pt x="1663" y="633"/>
                </a:lnTo>
                <a:lnTo>
                  <a:pt x="1659" y="629"/>
                </a:lnTo>
                <a:lnTo>
                  <a:pt x="1654" y="629"/>
                </a:lnTo>
                <a:lnTo>
                  <a:pt x="1654" y="634"/>
                </a:lnTo>
                <a:lnTo>
                  <a:pt x="1649" y="631"/>
                </a:lnTo>
                <a:lnTo>
                  <a:pt x="1644" y="631"/>
                </a:lnTo>
                <a:lnTo>
                  <a:pt x="1634" y="633"/>
                </a:lnTo>
                <a:lnTo>
                  <a:pt x="1631" y="636"/>
                </a:lnTo>
                <a:lnTo>
                  <a:pt x="1636" y="640"/>
                </a:lnTo>
                <a:lnTo>
                  <a:pt x="1639" y="641"/>
                </a:lnTo>
                <a:lnTo>
                  <a:pt x="1643" y="646"/>
                </a:lnTo>
                <a:lnTo>
                  <a:pt x="1651" y="655"/>
                </a:lnTo>
                <a:lnTo>
                  <a:pt x="1652" y="660"/>
                </a:lnTo>
                <a:lnTo>
                  <a:pt x="1655" y="662"/>
                </a:lnTo>
                <a:lnTo>
                  <a:pt x="1658" y="659"/>
                </a:lnTo>
                <a:lnTo>
                  <a:pt x="1663" y="656"/>
                </a:lnTo>
                <a:close/>
                <a:moveTo>
                  <a:pt x="1658" y="691"/>
                </a:moveTo>
                <a:lnTo>
                  <a:pt x="1659" y="696"/>
                </a:lnTo>
                <a:lnTo>
                  <a:pt x="1659" y="691"/>
                </a:lnTo>
                <a:lnTo>
                  <a:pt x="1658" y="691"/>
                </a:lnTo>
                <a:close/>
                <a:moveTo>
                  <a:pt x="1732" y="713"/>
                </a:moveTo>
                <a:lnTo>
                  <a:pt x="1728" y="718"/>
                </a:lnTo>
                <a:lnTo>
                  <a:pt x="1726" y="713"/>
                </a:lnTo>
                <a:lnTo>
                  <a:pt x="1728" y="709"/>
                </a:lnTo>
                <a:lnTo>
                  <a:pt x="1727" y="704"/>
                </a:lnTo>
                <a:lnTo>
                  <a:pt x="1722" y="707"/>
                </a:lnTo>
                <a:lnTo>
                  <a:pt x="1721" y="702"/>
                </a:lnTo>
                <a:lnTo>
                  <a:pt x="1716" y="699"/>
                </a:lnTo>
                <a:lnTo>
                  <a:pt x="1712" y="701"/>
                </a:lnTo>
                <a:lnTo>
                  <a:pt x="1709" y="696"/>
                </a:lnTo>
                <a:lnTo>
                  <a:pt x="1705" y="699"/>
                </a:lnTo>
                <a:lnTo>
                  <a:pt x="1705" y="694"/>
                </a:lnTo>
                <a:lnTo>
                  <a:pt x="1710" y="693"/>
                </a:lnTo>
                <a:lnTo>
                  <a:pt x="1714" y="694"/>
                </a:lnTo>
                <a:lnTo>
                  <a:pt x="1710" y="691"/>
                </a:lnTo>
                <a:lnTo>
                  <a:pt x="1705" y="690"/>
                </a:lnTo>
                <a:lnTo>
                  <a:pt x="1702" y="685"/>
                </a:lnTo>
                <a:lnTo>
                  <a:pt x="1697" y="680"/>
                </a:lnTo>
                <a:lnTo>
                  <a:pt x="1693" y="677"/>
                </a:lnTo>
                <a:lnTo>
                  <a:pt x="1689" y="675"/>
                </a:lnTo>
                <a:lnTo>
                  <a:pt x="1679" y="675"/>
                </a:lnTo>
                <a:lnTo>
                  <a:pt x="1674" y="673"/>
                </a:lnTo>
                <a:lnTo>
                  <a:pt x="1675" y="669"/>
                </a:lnTo>
                <a:lnTo>
                  <a:pt x="1670" y="665"/>
                </a:lnTo>
                <a:lnTo>
                  <a:pt x="1657" y="667"/>
                </a:lnTo>
                <a:lnTo>
                  <a:pt x="1658" y="672"/>
                </a:lnTo>
                <a:lnTo>
                  <a:pt x="1663" y="675"/>
                </a:lnTo>
                <a:lnTo>
                  <a:pt x="1667" y="673"/>
                </a:lnTo>
                <a:lnTo>
                  <a:pt x="1669" y="675"/>
                </a:lnTo>
                <a:lnTo>
                  <a:pt x="1665" y="677"/>
                </a:lnTo>
                <a:lnTo>
                  <a:pt x="1662" y="682"/>
                </a:lnTo>
                <a:lnTo>
                  <a:pt x="1659" y="687"/>
                </a:lnTo>
                <a:lnTo>
                  <a:pt x="1662" y="691"/>
                </a:lnTo>
                <a:lnTo>
                  <a:pt x="1665" y="687"/>
                </a:lnTo>
                <a:lnTo>
                  <a:pt x="1667" y="682"/>
                </a:lnTo>
                <a:lnTo>
                  <a:pt x="1673" y="680"/>
                </a:lnTo>
                <a:lnTo>
                  <a:pt x="1670" y="676"/>
                </a:lnTo>
                <a:lnTo>
                  <a:pt x="1673" y="677"/>
                </a:lnTo>
                <a:lnTo>
                  <a:pt x="1675" y="682"/>
                </a:lnTo>
                <a:lnTo>
                  <a:pt x="1679" y="687"/>
                </a:lnTo>
                <a:lnTo>
                  <a:pt x="1680" y="692"/>
                </a:lnTo>
                <a:lnTo>
                  <a:pt x="1678" y="696"/>
                </a:lnTo>
                <a:lnTo>
                  <a:pt x="1679" y="702"/>
                </a:lnTo>
                <a:lnTo>
                  <a:pt x="1683" y="702"/>
                </a:lnTo>
                <a:lnTo>
                  <a:pt x="1688" y="697"/>
                </a:lnTo>
                <a:lnTo>
                  <a:pt x="1689" y="702"/>
                </a:lnTo>
                <a:lnTo>
                  <a:pt x="1697" y="708"/>
                </a:lnTo>
                <a:lnTo>
                  <a:pt x="1694" y="710"/>
                </a:lnTo>
                <a:lnTo>
                  <a:pt x="1689" y="710"/>
                </a:lnTo>
                <a:lnTo>
                  <a:pt x="1690" y="715"/>
                </a:lnTo>
                <a:lnTo>
                  <a:pt x="1695" y="715"/>
                </a:lnTo>
                <a:lnTo>
                  <a:pt x="1699" y="713"/>
                </a:lnTo>
                <a:lnTo>
                  <a:pt x="1697" y="718"/>
                </a:lnTo>
                <a:lnTo>
                  <a:pt x="1701" y="713"/>
                </a:lnTo>
                <a:lnTo>
                  <a:pt x="1706" y="715"/>
                </a:lnTo>
                <a:lnTo>
                  <a:pt x="1707" y="710"/>
                </a:lnTo>
                <a:lnTo>
                  <a:pt x="1711" y="715"/>
                </a:lnTo>
                <a:lnTo>
                  <a:pt x="1716" y="719"/>
                </a:lnTo>
                <a:lnTo>
                  <a:pt x="1715" y="724"/>
                </a:lnTo>
                <a:lnTo>
                  <a:pt x="1720" y="723"/>
                </a:lnTo>
                <a:lnTo>
                  <a:pt x="1728" y="727"/>
                </a:lnTo>
                <a:lnTo>
                  <a:pt x="1728" y="733"/>
                </a:lnTo>
                <a:lnTo>
                  <a:pt x="1733" y="733"/>
                </a:lnTo>
                <a:lnTo>
                  <a:pt x="1737" y="728"/>
                </a:lnTo>
                <a:lnTo>
                  <a:pt x="1736" y="723"/>
                </a:lnTo>
                <a:lnTo>
                  <a:pt x="1732" y="713"/>
                </a:lnTo>
                <a:close/>
                <a:moveTo>
                  <a:pt x="1669" y="635"/>
                </a:moveTo>
                <a:lnTo>
                  <a:pt x="1667" y="639"/>
                </a:lnTo>
                <a:lnTo>
                  <a:pt x="1669" y="643"/>
                </a:lnTo>
                <a:lnTo>
                  <a:pt x="1669" y="648"/>
                </a:lnTo>
                <a:lnTo>
                  <a:pt x="1674" y="651"/>
                </a:lnTo>
                <a:lnTo>
                  <a:pt x="1679" y="646"/>
                </a:lnTo>
                <a:lnTo>
                  <a:pt x="1679" y="641"/>
                </a:lnTo>
                <a:lnTo>
                  <a:pt x="1669" y="635"/>
                </a:lnTo>
                <a:close/>
                <a:moveTo>
                  <a:pt x="1674" y="713"/>
                </a:moveTo>
                <a:lnTo>
                  <a:pt x="1675" y="709"/>
                </a:lnTo>
                <a:lnTo>
                  <a:pt x="1670" y="709"/>
                </a:lnTo>
                <a:lnTo>
                  <a:pt x="1674" y="713"/>
                </a:lnTo>
                <a:close/>
                <a:moveTo>
                  <a:pt x="1669" y="693"/>
                </a:moveTo>
                <a:lnTo>
                  <a:pt x="1668" y="698"/>
                </a:lnTo>
                <a:lnTo>
                  <a:pt x="1673" y="699"/>
                </a:lnTo>
                <a:lnTo>
                  <a:pt x="1673" y="694"/>
                </a:lnTo>
                <a:lnTo>
                  <a:pt x="1676" y="691"/>
                </a:lnTo>
                <a:lnTo>
                  <a:pt x="1673" y="693"/>
                </a:lnTo>
                <a:lnTo>
                  <a:pt x="1669" y="693"/>
                </a:lnTo>
                <a:close/>
                <a:moveTo>
                  <a:pt x="1678" y="708"/>
                </a:moveTo>
                <a:lnTo>
                  <a:pt x="1676" y="708"/>
                </a:lnTo>
                <a:lnTo>
                  <a:pt x="1679" y="713"/>
                </a:lnTo>
                <a:lnTo>
                  <a:pt x="1678" y="708"/>
                </a:lnTo>
                <a:close/>
                <a:moveTo>
                  <a:pt x="1678" y="687"/>
                </a:moveTo>
                <a:lnTo>
                  <a:pt x="1674" y="688"/>
                </a:lnTo>
                <a:lnTo>
                  <a:pt x="1679" y="692"/>
                </a:lnTo>
                <a:lnTo>
                  <a:pt x="1678" y="687"/>
                </a:lnTo>
                <a:close/>
                <a:moveTo>
                  <a:pt x="1674" y="662"/>
                </a:moveTo>
                <a:lnTo>
                  <a:pt x="1679" y="664"/>
                </a:lnTo>
                <a:lnTo>
                  <a:pt x="1684" y="660"/>
                </a:lnTo>
                <a:lnTo>
                  <a:pt x="1683" y="656"/>
                </a:lnTo>
                <a:lnTo>
                  <a:pt x="1679" y="651"/>
                </a:lnTo>
                <a:lnTo>
                  <a:pt x="1672" y="657"/>
                </a:lnTo>
                <a:lnTo>
                  <a:pt x="1674" y="662"/>
                </a:lnTo>
                <a:close/>
                <a:moveTo>
                  <a:pt x="1679" y="713"/>
                </a:moveTo>
                <a:lnTo>
                  <a:pt x="1678" y="718"/>
                </a:lnTo>
                <a:lnTo>
                  <a:pt x="1680" y="723"/>
                </a:lnTo>
                <a:lnTo>
                  <a:pt x="1679" y="718"/>
                </a:lnTo>
                <a:lnTo>
                  <a:pt x="1681" y="713"/>
                </a:lnTo>
                <a:lnTo>
                  <a:pt x="1679" y="713"/>
                </a:lnTo>
                <a:close/>
                <a:moveTo>
                  <a:pt x="1683" y="709"/>
                </a:moveTo>
                <a:lnTo>
                  <a:pt x="1683" y="704"/>
                </a:lnTo>
                <a:lnTo>
                  <a:pt x="1679" y="704"/>
                </a:lnTo>
                <a:lnTo>
                  <a:pt x="1683" y="709"/>
                </a:lnTo>
                <a:close/>
                <a:moveTo>
                  <a:pt x="1684" y="718"/>
                </a:moveTo>
                <a:lnTo>
                  <a:pt x="1686" y="723"/>
                </a:lnTo>
                <a:lnTo>
                  <a:pt x="1691" y="719"/>
                </a:lnTo>
                <a:lnTo>
                  <a:pt x="1686" y="714"/>
                </a:lnTo>
                <a:lnTo>
                  <a:pt x="1684" y="718"/>
                </a:lnTo>
                <a:close/>
                <a:moveTo>
                  <a:pt x="1700" y="659"/>
                </a:moveTo>
                <a:lnTo>
                  <a:pt x="1705" y="660"/>
                </a:lnTo>
                <a:lnTo>
                  <a:pt x="1705" y="655"/>
                </a:lnTo>
                <a:lnTo>
                  <a:pt x="1702" y="651"/>
                </a:lnTo>
                <a:lnTo>
                  <a:pt x="1689" y="646"/>
                </a:lnTo>
                <a:lnTo>
                  <a:pt x="1695" y="657"/>
                </a:lnTo>
                <a:lnTo>
                  <a:pt x="1700" y="659"/>
                </a:lnTo>
                <a:close/>
                <a:moveTo>
                  <a:pt x="1689" y="670"/>
                </a:moveTo>
                <a:lnTo>
                  <a:pt x="1693" y="669"/>
                </a:lnTo>
                <a:lnTo>
                  <a:pt x="1702" y="673"/>
                </a:lnTo>
                <a:lnTo>
                  <a:pt x="1706" y="670"/>
                </a:lnTo>
                <a:lnTo>
                  <a:pt x="1702" y="665"/>
                </a:lnTo>
                <a:lnTo>
                  <a:pt x="1702" y="660"/>
                </a:lnTo>
                <a:lnTo>
                  <a:pt x="1693" y="659"/>
                </a:lnTo>
                <a:lnTo>
                  <a:pt x="1690" y="654"/>
                </a:lnTo>
                <a:lnTo>
                  <a:pt x="1686" y="655"/>
                </a:lnTo>
                <a:lnTo>
                  <a:pt x="1686" y="660"/>
                </a:lnTo>
                <a:lnTo>
                  <a:pt x="1685" y="665"/>
                </a:lnTo>
                <a:lnTo>
                  <a:pt x="1689" y="670"/>
                </a:lnTo>
                <a:close/>
                <a:moveTo>
                  <a:pt x="1705" y="729"/>
                </a:moveTo>
                <a:lnTo>
                  <a:pt x="1702" y="724"/>
                </a:lnTo>
                <a:lnTo>
                  <a:pt x="1697" y="722"/>
                </a:lnTo>
                <a:lnTo>
                  <a:pt x="1694" y="717"/>
                </a:lnTo>
                <a:lnTo>
                  <a:pt x="1694" y="717"/>
                </a:lnTo>
                <a:lnTo>
                  <a:pt x="1695" y="727"/>
                </a:lnTo>
                <a:lnTo>
                  <a:pt x="1699" y="730"/>
                </a:lnTo>
                <a:lnTo>
                  <a:pt x="1712" y="740"/>
                </a:lnTo>
                <a:lnTo>
                  <a:pt x="1717" y="739"/>
                </a:lnTo>
                <a:lnTo>
                  <a:pt x="1715" y="734"/>
                </a:lnTo>
                <a:lnTo>
                  <a:pt x="1705" y="729"/>
                </a:lnTo>
                <a:close/>
                <a:moveTo>
                  <a:pt x="1710" y="723"/>
                </a:moveTo>
                <a:lnTo>
                  <a:pt x="1709" y="719"/>
                </a:lnTo>
                <a:lnTo>
                  <a:pt x="1704" y="715"/>
                </a:lnTo>
                <a:lnTo>
                  <a:pt x="1704" y="719"/>
                </a:lnTo>
                <a:lnTo>
                  <a:pt x="1706" y="724"/>
                </a:lnTo>
                <a:lnTo>
                  <a:pt x="1710" y="723"/>
                </a:lnTo>
                <a:close/>
                <a:moveTo>
                  <a:pt x="1712" y="728"/>
                </a:moveTo>
                <a:lnTo>
                  <a:pt x="1714" y="733"/>
                </a:lnTo>
                <a:lnTo>
                  <a:pt x="1717" y="733"/>
                </a:lnTo>
                <a:lnTo>
                  <a:pt x="1716" y="729"/>
                </a:lnTo>
                <a:lnTo>
                  <a:pt x="1712" y="728"/>
                </a:lnTo>
                <a:close/>
                <a:moveTo>
                  <a:pt x="1727" y="692"/>
                </a:moveTo>
                <a:lnTo>
                  <a:pt x="1728" y="696"/>
                </a:lnTo>
                <a:lnTo>
                  <a:pt x="1731" y="701"/>
                </a:lnTo>
                <a:lnTo>
                  <a:pt x="1736" y="703"/>
                </a:lnTo>
                <a:lnTo>
                  <a:pt x="1736" y="698"/>
                </a:lnTo>
                <a:lnTo>
                  <a:pt x="1732" y="694"/>
                </a:lnTo>
                <a:lnTo>
                  <a:pt x="1727" y="692"/>
                </a:lnTo>
                <a:close/>
                <a:moveTo>
                  <a:pt x="1751" y="694"/>
                </a:moveTo>
                <a:lnTo>
                  <a:pt x="1752" y="690"/>
                </a:lnTo>
                <a:lnTo>
                  <a:pt x="1751" y="680"/>
                </a:lnTo>
                <a:lnTo>
                  <a:pt x="1748" y="676"/>
                </a:lnTo>
                <a:lnTo>
                  <a:pt x="1747" y="671"/>
                </a:lnTo>
                <a:lnTo>
                  <a:pt x="1737" y="662"/>
                </a:lnTo>
                <a:lnTo>
                  <a:pt x="1733" y="659"/>
                </a:lnTo>
                <a:lnTo>
                  <a:pt x="1728" y="660"/>
                </a:lnTo>
                <a:lnTo>
                  <a:pt x="1725" y="664"/>
                </a:lnTo>
                <a:lnTo>
                  <a:pt x="1722" y="670"/>
                </a:lnTo>
                <a:lnTo>
                  <a:pt x="1727" y="670"/>
                </a:lnTo>
                <a:lnTo>
                  <a:pt x="1723" y="675"/>
                </a:lnTo>
                <a:lnTo>
                  <a:pt x="1728" y="672"/>
                </a:lnTo>
                <a:lnTo>
                  <a:pt x="1725" y="677"/>
                </a:lnTo>
                <a:lnTo>
                  <a:pt x="1728" y="682"/>
                </a:lnTo>
                <a:lnTo>
                  <a:pt x="1727" y="687"/>
                </a:lnTo>
                <a:lnTo>
                  <a:pt x="1728" y="691"/>
                </a:lnTo>
                <a:lnTo>
                  <a:pt x="1732" y="693"/>
                </a:lnTo>
                <a:lnTo>
                  <a:pt x="1736" y="694"/>
                </a:lnTo>
                <a:lnTo>
                  <a:pt x="1738" y="690"/>
                </a:lnTo>
                <a:lnTo>
                  <a:pt x="1733" y="685"/>
                </a:lnTo>
                <a:lnTo>
                  <a:pt x="1738" y="688"/>
                </a:lnTo>
                <a:lnTo>
                  <a:pt x="1741" y="683"/>
                </a:lnTo>
                <a:lnTo>
                  <a:pt x="1737" y="678"/>
                </a:lnTo>
                <a:lnTo>
                  <a:pt x="1741" y="683"/>
                </a:lnTo>
                <a:lnTo>
                  <a:pt x="1741" y="688"/>
                </a:lnTo>
                <a:lnTo>
                  <a:pt x="1739" y="692"/>
                </a:lnTo>
                <a:lnTo>
                  <a:pt x="1744" y="692"/>
                </a:lnTo>
                <a:lnTo>
                  <a:pt x="1743" y="688"/>
                </a:lnTo>
                <a:lnTo>
                  <a:pt x="1746" y="693"/>
                </a:lnTo>
                <a:lnTo>
                  <a:pt x="1751" y="694"/>
                </a:lnTo>
                <a:close/>
                <a:moveTo>
                  <a:pt x="1741" y="697"/>
                </a:moveTo>
                <a:lnTo>
                  <a:pt x="1738" y="696"/>
                </a:lnTo>
                <a:lnTo>
                  <a:pt x="1739" y="701"/>
                </a:lnTo>
                <a:lnTo>
                  <a:pt x="1744" y="706"/>
                </a:lnTo>
                <a:lnTo>
                  <a:pt x="1748" y="704"/>
                </a:lnTo>
                <a:lnTo>
                  <a:pt x="1746" y="699"/>
                </a:lnTo>
                <a:lnTo>
                  <a:pt x="1741" y="697"/>
                </a:lnTo>
                <a:close/>
                <a:moveTo>
                  <a:pt x="1752" y="708"/>
                </a:moveTo>
                <a:lnTo>
                  <a:pt x="1751" y="713"/>
                </a:lnTo>
                <a:lnTo>
                  <a:pt x="1756" y="710"/>
                </a:lnTo>
                <a:lnTo>
                  <a:pt x="1753" y="706"/>
                </a:lnTo>
                <a:lnTo>
                  <a:pt x="1752" y="708"/>
                </a:lnTo>
                <a:close/>
              </a:path>
            </a:pathLst>
          </a:custGeom>
          <a:solidFill>
            <a:srgbClr val="F7C120"/>
          </a:solidFill>
          <a:ln w="12700">
            <a:solidFill>
              <a:srgbClr val="5F5F5F"/>
            </a:solidFill>
            <a:prstDash val="solid"/>
            <a:round/>
            <a:headEnd/>
            <a:tailEnd/>
          </a:ln>
        </p:spPr>
        <p:txBody>
          <a:bodyPr lIns="26664" tIns="13332" rIns="26664" bIns="13332"/>
          <a:lstStyle/>
          <a:p>
            <a:endParaRPr lang="en-US" dirty="0">
              <a:solidFill>
                <a:srgbClr val="F7C120"/>
              </a:solidFill>
            </a:endParaRPr>
          </a:p>
        </p:txBody>
      </p:sp>
      <p:grpSp>
        <p:nvGrpSpPr>
          <p:cNvPr id="11" name="Group 10"/>
          <p:cNvGrpSpPr/>
          <p:nvPr/>
        </p:nvGrpSpPr>
        <p:grpSpPr>
          <a:xfrm>
            <a:off x="589039" y="845069"/>
            <a:ext cx="7321148" cy="4262924"/>
            <a:chOff x="1766972" y="1850309"/>
            <a:chExt cx="6544868" cy="3950007"/>
          </a:xfrm>
        </p:grpSpPr>
        <p:grpSp>
          <p:nvGrpSpPr>
            <p:cNvPr id="12" name="Group 102"/>
            <p:cNvGrpSpPr>
              <a:grpSpLocks/>
            </p:cNvGrpSpPr>
            <p:nvPr/>
          </p:nvGrpSpPr>
          <p:grpSpPr bwMode="auto">
            <a:xfrm>
              <a:off x="1766972" y="1850309"/>
              <a:ext cx="6397283" cy="3950007"/>
              <a:chOff x="2228" y="1236"/>
              <a:chExt cx="3407" cy="2103"/>
            </a:xfrm>
            <a:solidFill>
              <a:srgbClr val="EAEAEA"/>
            </a:solidFill>
          </p:grpSpPr>
          <p:sp>
            <p:nvSpPr>
              <p:cNvPr id="14" name="Freeform 103"/>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15" name="Freeform 104"/>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path>
                </a:pathLst>
              </a:custGeom>
              <a:solidFill>
                <a:srgbClr val="0033CC"/>
              </a:solidFill>
              <a:ln w="12700">
                <a:solidFill>
                  <a:srgbClr val="5F5F5F"/>
                </a:solidFill>
                <a:prstDash val="solid"/>
                <a:round/>
                <a:headEnd/>
                <a:tailEnd/>
              </a:ln>
              <a:extLst/>
            </p:spPr>
            <p:txBody>
              <a:bodyPr/>
              <a:lstStyle/>
              <a:p>
                <a:endParaRPr lang="en-US" dirty="0">
                  <a:solidFill>
                    <a:prstClr val="black"/>
                  </a:solidFill>
                </a:endParaRPr>
              </a:p>
              <a:p>
                <a:r>
                  <a:rPr lang="en-US" dirty="0">
                    <a:solidFill>
                      <a:prstClr val="black"/>
                    </a:solidFill>
                  </a:rPr>
                  <a:t>    </a:t>
                </a:r>
                <a:endParaRPr lang="en-US" dirty="0">
                  <a:solidFill>
                    <a:prstClr val="white"/>
                  </a:solidFill>
                </a:endParaRPr>
              </a:p>
            </p:txBody>
          </p:sp>
          <p:sp>
            <p:nvSpPr>
              <p:cNvPr id="16" name="Freeform 105"/>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17" name="Freeform 106"/>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path>
                </a:pathLst>
              </a:custGeom>
              <a:solidFill>
                <a:srgbClr val="F7C120"/>
              </a:solidFill>
              <a:ln w="12700">
                <a:solidFill>
                  <a:srgbClr val="5F5F5F"/>
                </a:solidFill>
                <a:prstDash val="solid"/>
                <a:round/>
                <a:headEnd/>
                <a:tailEnd/>
              </a:ln>
            </p:spPr>
            <p:txBody>
              <a:bodyPr/>
              <a:lstStyle/>
              <a:p>
                <a:r>
                  <a:rPr lang="en-US" dirty="0">
                    <a:solidFill>
                      <a:srgbClr val="FFC000"/>
                    </a:solidFill>
                  </a:rPr>
                  <a:t>  </a:t>
                </a:r>
              </a:p>
              <a:p>
                <a:r>
                  <a:rPr lang="en-US" dirty="0">
                    <a:solidFill>
                      <a:prstClr val="white"/>
                    </a:solidFill>
                  </a:rPr>
                  <a:t>  </a:t>
                </a:r>
              </a:p>
            </p:txBody>
          </p:sp>
          <p:sp>
            <p:nvSpPr>
              <p:cNvPr id="18" name="Freeform 107"/>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19" name="Freeform 108"/>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20" name="Freeform 109"/>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1" name="Freeform 110"/>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path>
                </a:pathLst>
              </a:custGeom>
              <a:solidFill>
                <a:srgbClr val="0033CC"/>
              </a:solidFill>
              <a:ln w="12700">
                <a:solidFill>
                  <a:srgbClr val="5F5F5F"/>
                </a:solidFill>
                <a:prstDash val="solid"/>
                <a:round/>
                <a:headEnd/>
                <a:tailEnd/>
              </a:ln>
              <a:extLst/>
            </p:spPr>
            <p:txBody>
              <a:bodyPr/>
              <a:lstStyle/>
              <a:p>
                <a:endParaRPr lang="en-US" dirty="0">
                  <a:solidFill>
                    <a:prstClr val="black"/>
                  </a:solidFill>
                </a:endParaRPr>
              </a:p>
            </p:txBody>
          </p:sp>
          <p:sp>
            <p:nvSpPr>
              <p:cNvPr id="22" name="Freeform 111"/>
              <p:cNvSpPr>
                <a:spLocks/>
              </p:cNvSpPr>
              <p:nvPr/>
            </p:nvSpPr>
            <p:spPr bwMode="auto">
              <a:xfrm>
                <a:off x="2802" y="1905"/>
                <a:ext cx="362" cy="455"/>
              </a:xfrm>
              <a:custGeom>
                <a:avLst/>
                <a:gdLst>
                  <a:gd name="T0" fmla="*/ 0 w 362"/>
                  <a:gd name="T1" fmla="*/ 406 h 455"/>
                  <a:gd name="T2" fmla="*/ 73 w 362"/>
                  <a:gd name="T3" fmla="*/ 0 h 455"/>
                  <a:gd name="T4" fmla="*/ 96 w 362"/>
                  <a:gd name="T5" fmla="*/ 4 h 455"/>
                  <a:gd name="T6" fmla="*/ 180 w 362"/>
                  <a:gd name="T7" fmla="*/ 19 h 455"/>
                  <a:gd name="T8" fmla="*/ 251 w 362"/>
                  <a:gd name="T9" fmla="*/ 28 h 455"/>
                  <a:gd name="T10" fmla="*/ 239 w 362"/>
                  <a:gd name="T11" fmla="*/ 111 h 455"/>
                  <a:gd name="T12" fmla="*/ 362 w 362"/>
                  <a:gd name="T13" fmla="*/ 127 h 455"/>
                  <a:gd name="T14" fmla="*/ 320 w 362"/>
                  <a:gd name="T15" fmla="*/ 455 h 455"/>
                  <a:gd name="T16" fmla="*/ 232 w 362"/>
                  <a:gd name="T17" fmla="*/ 443 h 455"/>
                  <a:gd name="T18" fmla="*/ 147 w 362"/>
                  <a:gd name="T19" fmla="*/ 431 h 455"/>
                  <a:gd name="T20" fmla="*/ 58 w 362"/>
                  <a:gd name="T21" fmla="*/ 416 h 455"/>
                  <a:gd name="T22" fmla="*/ 0 w 362"/>
                  <a:gd name="T23" fmla="*/ 406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 h="455">
                    <a:moveTo>
                      <a:pt x="0" y="406"/>
                    </a:moveTo>
                    <a:lnTo>
                      <a:pt x="73" y="0"/>
                    </a:lnTo>
                    <a:lnTo>
                      <a:pt x="96" y="4"/>
                    </a:lnTo>
                    <a:lnTo>
                      <a:pt x="180" y="19"/>
                    </a:lnTo>
                    <a:lnTo>
                      <a:pt x="251" y="28"/>
                    </a:lnTo>
                    <a:lnTo>
                      <a:pt x="239" y="111"/>
                    </a:lnTo>
                    <a:lnTo>
                      <a:pt x="362" y="127"/>
                    </a:lnTo>
                    <a:lnTo>
                      <a:pt x="320" y="455"/>
                    </a:lnTo>
                    <a:lnTo>
                      <a:pt x="232" y="443"/>
                    </a:lnTo>
                    <a:lnTo>
                      <a:pt x="147" y="431"/>
                    </a:lnTo>
                    <a:lnTo>
                      <a:pt x="58" y="416"/>
                    </a:lnTo>
                    <a:lnTo>
                      <a:pt x="0" y="406"/>
                    </a:lnTo>
                    <a:close/>
                  </a:path>
                </a:pathLst>
              </a:custGeom>
              <a:solidFill>
                <a:schemeClr val="accent4">
                  <a:lumMod val="75000"/>
                </a:schemeClr>
              </a:solidFill>
              <a:ln w="12700">
                <a:solidFill>
                  <a:srgbClr val="5F5F5F"/>
                </a:solidFill>
                <a:prstDash val="solid"/>
                <a:round/>
                <a:headEnd/>
                <a:tailEnd/>
              </a:ln>
            </p:spPr>
            <p:txBody>
              <a:bodyPr/>
              <a:lstStyle/>
              <a:p>
                <a:r>
                  <a:rPr lang="en-US" dirty="0">
                    <a:solidFill>
                      <a:prstClr val="black"/>
                    </a:solidFill>
                  </a:rPr>
                  <a:t>  </a:t>
                </a:r>
              </a:p>
              <a:p>
                <a:r>
                  <a:rPr lang="en-US" dirty="0">
                    <a:solidFill>
                      <a:prstClr val="white"/>
                    </a:solidFill>
                  </a:rPr>
                  <a:t> </a:t>
                </a:r>
              </a:p>
            </p:txBody>
          </p:sp>
          <p:sp>
            <p:nvSpPr>
              <p:cNvPr id="23" name="Freeform 113"/>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4" name="Freeform 114"/>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25" name="Freeform 115"/>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6" name="Freeform 116"/>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27" name="Freeform 117"/>
              <p:cNvSpPr>
                <a:spLocks/>
              </p:cNvSpPr>
              <p:nvPr/>
            </p:nvSpPr>
            <p:spPr bwMode="auto">
              <a:xfrm>
                <a:off x="3064" y="2360"/>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8" name="Freeform 118"/>
              <p:cNvSpPr>
                <a:spLocks/>
              </p:cNvSpPr>
              <p:nvPr/>
            </p:nvSpPr>
            <p:spPr bwMode="auto">
              <a:xfrm>
                <a:off x="3062" y="2362"/>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path>
                </a:pathLst>
              </a:custGeom>
              <a:solidFill>
                <a:srgbClr val="F7C120"/>
              </a:solidFill>
              <a:ln w="12700">
                <a:solidFill>
                  <a:srgbClr val="5F5F5F"/>
                </a:solidFill>
                <a:prstDash val="solid"/>
                <a:round/>
                <a:headEnd/>
                <a:tailEnd/>
              </a:ln>
            </p:spPr>
            <p:txBody>
              <a:bodyPr/>
              <a:lstStyle/>
              <a:p>
                <a:r>
                  <a:rPr lang="en-US" dirty="0">
                    <a:solidFill>
                      <a:prstClr val="black"/>
                    </a:solidFill>
                  </a:rPr>
                  <a:t>   </a:t>
                </a:r>
              </a:p>
              <a:p>
                <a:r>
                  <a:rPr lang="en-US" dirty="0">
                    <a:solidFill>
                      <a:prstClr val="black"/>
                    </a:solidFill>
                  </a:rPr>
                  <a:t>  </a:t>
                </a:r>
                <a:endParaRPr lang="en-US" dirty="0">
                  <a:solidFill>
                    <a:prstClr val="white"/>
                  </a:solidFill>
                </a:endParaRPr>
              </a:p>
            </p:txBody>
          </p:sp>
          <p:sp>
            <p:nvSpPr>
              <p:cNvPr id="29" name="Freeform 119"/>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0" name="Freeform 120"/>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1" name="Freeform 121"/>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2" name="Freeform 122"/>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3" name="Freeform 123"/>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4" name="Freeform 124"/>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5" name="Freeform 125"/>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6" name="Freeform 126"/>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7" name="Freeform 127"/>
              <p:cNvSpPr>
                <a:spLocks/>
              </p:cNvSpPr>
              <p:nvPr/>
            </p:nvSpPr>
            <p:spPr bwMode="auto">
              <a:xfrm>
                <a:off x="3510"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8" name="Freeform 128"/>
              <p:cNvSpPr>
                <a:spLocks/>
              </p:cNvSpPr>
              <p:nvPr/>
            </p:nvSpPr>
            <p:spPr bwMode="auto">
              <a:xfrm>
                <a:off x="3518"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path>
                </a:pathLst>
              </a:custGeom>
              <a:solidFill>
                <a:schemeClr val="accent4">
                  <a:lumMod val="75000"/>
                </a:schemeClr>
              </a:solidFill>
              <a:ln w="12700">
                <a:solidFill>
                  <a:srgbClr val="5F5F5F"/>
                </a:solidFill>
                <a:prstDash val="solid"/>
                <a:round/>
                <a:headEnd/>
                <a:tailEnd/>
              </a:ln>
            </p:spPr>
            <p:txBody>
              <a:bodyPr/>
              <a:lstStyle/>
              <a:p>
                <a:r>
                  <a:rPr lang="en-US" dirty="0">
                    <a:solidFill>
                      <a:prstClr val="white"/>
                    </a:solidFill>
                  </a:rPr>
                  <a:t>     </a:t>
                </a:r>
              </a:p>
            </p:txBody>
          </p:sp>
          <p:sp>
            <p:nvSpPr>
              <p:cNvPr id="39" name="Freeform 129"/>
              <p:cNvSpPr>
                <a:spLocks/>
              </p:cNvSpPr>
              <p:nvPr/>
            </p:nvSpPr>
            <p:spPr bwMode="auto">
              <a:xfrm>
                <a:off x="3577" y="2153"/>
                <a:ext cx="478" cy="256"/>
              </a:xfrm>
              <a:custGeom>
                <a:avLst/>
                <a:gdLst>
                  <a:gd name="T0" fmla="*/ 0 w 478"/>
                  <a:gd name="T1" fmla="*/ 248 h 256"/>
                  <a:gd name="T2" fmla="*/ 12 w 478"/>
                  <a:gd name="T3" fmla="*/ 0 h 256"/>
                  <a:gd name="T4" fmla="*/ 90 w 478"/>
                  <a:gd name="T5" fmla="*/ 4 h 256"/>
                  <a:gd name="T6" fmla="*/ 244 w 478"/>
                  <a:gd name="T7" fmla="*/ 8 h 256"/>
                  <a:gd name="T8" fmla="*/ 325 w 478"/>
                  <a:gd name="T9" fmla="*/ 8 h 256"/>
                  <a:gd name="T10" fmla="*/ 429 w 478"/>
                  <a:gd name="T11" fmla="*/ 6 h 256"/>
                  <a:gd name="T12" fmla="*/ 444 w 478"/>
                  <a:gd name="T13" fmla="*/ 17 h 256"/>
                  <a:gd name="T14" fmla="*/ 448 w 478"/>
                  <a:gd name="T15" fmla="*/ 15 h 256"/>
                  <a:gd name="T16" fmla="*/ 453 w 478"/>
                  <a:gd name="T17" fmla="*/ 16 h 256"/>
                  <a:gd name="T18" fmla="*/ 457 w 478"/>
                  <a:gd name="T19" fmla="*/ 21 h 256"/>
                  <a:gd name="T20" fmla="*/ 458 w 478"/>
                  <a:gd name="T21" fmla="*/ 27 h 256"/>
                  <a:gd name="T22" fmla="*/ 457 w 478"/>
                  <a:gd name="T23" fmla="*/ 28 h 256"/>
                  <a:gd name="T24" fmla="*/ 451 w 478"/>
                  <a:gd name="T25" fmla="*/ 28 h 256"/>
                  <a:gd name="T26" fmla="*/ 450 w 478"/>
                  <a:gd name="T27" fmla="*/ 34 h 256"/>
                  <a:gd name="T28" fmla="*/ 443 w 478"/>
                  <a:gd name="T29" fmla="*/ 42 h 256"/>
                  <a:gd name="T30" fmla="*/ 446 w 478"/>
                  <a:gd name="T31" fmla="*/ 47 h 256"/>
                  <a:gd name="T32" fmla="*/ 450 w 478"/>
                  <a:gd name="T33" fmla="*/ 54 h 256"/>
                  <a:gd name="T34" fmla="*/ 457 w 478"/>
                  <a:gd name="T35" fmla="*/ 58 h 256"/>
                  <a:gd name="T36" fmla="*/ 457 w 478"/>
                  <a:gd name="T37" fmla="*/ 63 h 256"/>
                  <a:gd name="T38" fmla="*/ 465 w 478"/>
                  <a:gd name="T39" fmla="*/ 73 h 256"/>
                  <a:gd name="T40" fmla="*/ 469 w 478"/>
                  <a:gd name="T41" fmla="*/ 74 h 256"/>
                  <a:gd name="T42" fmla="*/ 474 w 478"/>
                  <a:gd name="T43" fmla="*/ 78 h 256"/>
                  <a:gd name="T44" fmla="*/ 478 w 478"/>
                  <a:gd name="T45" fmla="*/ 253 h 256"/>
                  <a:gd name="T46" fmla="*/ 398 w 478"/>
                  <a:gd name="T47" fmla="*/ 256 h 256"/>
                  <a:gd name="T48" fmla="*/ 250 w 478"/>
                  <a:gd name="T49" fmla="*/ 256 h 256"/>
                  <a:gd name="T50" fmla="*/ 103 w 478"/>
                  <a:gd name="T51" fmla="*/ 252 h 256"/>
                  <a:gd name="T52" fmla="*/ 0 w 478"/>
                  <a:gd name="T53"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8" h="256">
                    <a:moveTo>
                      <a:pt x="0" y="248"/>
                    </a:moveTo>
                    <a:lnTo>
                      <a:pt x="12" y="0"/>
                    </a:lnTo>
                    <a:lnTo>
                      <a:pt x="90" y="4"/>
                    </a:lnTo>
                    <a:lnTo>
                      <a:pt x="244" y="8"/>
                    </a:lnTo>
                    <a:lnTo>
                      <a:pt x="325" y="8"/>
                    </a:lnTo>
                    <a:lnTo>
                      <a:pt x="429" y="6"/>
                    </a:lnTo>
                    <a:lnTo>
                      <a:pt x="444" y="17"/>
                    </a:lnTo>
                    <a:lnTo>
                      <a:pt x="448" y="15"/>
                    </a:lnTo>
                    <a:lnTo>
                      <a:pt x="453" y="16"/>
                    </a:lnTo>
                    <a:lnTo>
                      <a:pt x="457" y="21"/>
                    </a:lnTo>
                    <a:lnTo>
                      <a:pt x="458" y="27"/>
                    </a:lnTo>
                    <a:lnTo>
                      <a:pt x="457" y="28"/>
                    </a:lnTo>
                    <a:lnTo>
                      <a:pt x="451" y="28"/>
                    </a:lnTo>
                    <a:lnTo>
                      <a:pt x="450" y="34"/>
                    </a:lnTo>
                    <a:lnTo>
                      <a:pt x="443" y="42"/>
                    </a:lnTo>
                    <a:lnTo>
                      <a:pt x="446" y="47"/>
                    </a:lnTo>
                    <a:lnTo>
                      <a:pt x="450" y="54"/>
                    </a:lnTo>
                    <a:lnTo>
                      <a:pt x="457" y="58"/>
                    </a:lnTo>
                    <a:lnTo>
                      <a:pt x="457" y="63"/>
                    </a:lnTo>
                    <a:lnTo>
                      <a:pt x="465" y="73"/>
                    </a:lnTo>
                    <a:lnTo>
                      <a:pt x="469" y="74"/>
                    </a:lnTo>
                    <a:lnTo>
                      <a:pt x="474" y="78"/>
                    </a:lnTo>
                    <a:lnTo>
                      <a:pt x="478" y="253"/>
                    </a:lnTo>
                    <a:lnTo>
                      <a:pt x="398" y="256"/>
                    </a:lnTo>
                    <a:lnTo>
                      <a:pt x="250" y="256"/>
                    </a:lnTo>
                    <a:lnTo>
                      <a:pt x="103" y="252"/>
                    </a:lnTo>
                    <a:lnTo>
                      <a:pt x="0" y="248"/>
                    </a:lnTo>
                    <a:close/>
                  </a:path>
                </a:pathLst>
              </a:custGeom>
              <a:solidFill>
                <a:schemeClr val="bg1">
                  <a:lumMod val="75000"/>
                </a:schemeClr>
              </a:solidFill>
              <a:ln w="12700">
                <a:solidFill>
                  <a:srgbClr val="000000"/>
                </a:solidFill>
                <a:round/>
                <a:headEnd/>
                <a:tailEnd/>
              </a:ln>
            </p:spPr>
            <p:txBody>
              <a:bodyPr/>
              <a:lstStyle/>
              <a:p>
                <a:endParaRPr lang="en-US" dirty="0">
                  <a:solidFill>
                    <a:prstClr val="black"/>
                  </a:solidFill>
                </a:endParaRPr>
              </a:p>
            </p:txBody>
          </p:sp>
          <p:sp>
            <p:nvSpPr>
              <p:cNvPr id="41" name="Freeform 131"/>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2" name="Freeform 132"/>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path>
                </a:pathLst>
              </a:custGeom>
              <a:solidFill>
                <a:srgbClr val="0033CC"/>
              </a:solidFill>
              <a:ln w="12700">
                <a:solidFill>
                  <a:srgbClr val="5F5F5F"/>
                </a:solidFill>
                <a:prstDash val="solid"/>
                <a:round/>
                <a:headEnd/>
                <a:tailEnd/>
              </a:ln>
            </p:spPr>
            <p:txBody>
              <a:bodyPr/>
              <a:lstStyle/>
              <a:p>
                <a:endParaRPr lang="en-US" dirty="0">
                  <a:solidFill>
                    <a:srgbClr val="0000FF"/>
                  </a:solidFill>
                </a:endParaRPr>
              </a:p>
              <a:p>
                <a:r>
                  <a:rPr lang="en-US" dirty="0">
                    <a:solidFill>
                      <a:srgbClr val="0000FF"/>
                    </a:solidFill>
                  </a:rPr>
                  <a:t> </a:t>
                </a:r>
                <a:endParaRPr lang="en-US" dirty="0">
                  <a:solidFill>
                    <a:prstClr val="white"/>
                  </a:solidFill>
                </a:endParaRPr>
              </a:p>
            </p:txBody>
          </p:sp>
          <p:sp>
            <p:nvSpPr>
              <p:cNvPr id="43" name="Freeform 133"/>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4" name="Freeform 134"/>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path>
                </a:pathLst>
              </a:custGeom>
              <a:noFill/>
              <a:ln w="12700">
                <a:solidFill>
                  <a:srgbClr val="5F5F5F"/>
                </a:solidFill>
                <a:prstDash val="solid"/>
                <a:round/>
                <a:headEnd/>
                <a:tailEnd/>
              </a:ln>
              <a:extLst/>
            </p:spPr>
            <p:txBody>
              <a:bodyPr/>
              <a:lstStyle/>
              <a:p>
                <a:endParaRPr lang="en-US" dirty="0">
                  <a:solidFill>
                    <a:prstClr val="black"/>
                  </a:solidFill>
                </a:endParaRPr>
              </a:p>
            </p:txBody>
          </p:sp>
          <p:sp>
            <p:nvSpPr>
              <p:cNvPr id="45" name="Freeform 135"/>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6" name="Freeform 136"/>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path>
                </a:pathLst>
              </a:custGeom>
              <a:solidFill>
                <a:srgbClr val="0033CC"/>
              </a:solidFill>
              <a:ln w="12700">
                <a:solidFill>
                  <a:srgbClr val="5F5F5F"/>
                </a:solidFill>
                <a:prstDash val="solid"/>
                <a:round/>
                <a:headEnd/>
                <a:tailEnd/>
              </a:ln>
            </p:spPr>
            <p:txBody>
              <a:bodyPr/>
              <a:lstStyle/>
              <a:p>
                <a:r>
                  <a:rPr lang="en-US" dirty="0">
                    <a:solidFill>
                      <a:prstClr val="black"/>
                    </a:solidFill>
                  </a:rPr>
                  <a:t>  </a:t>
                </a:r>
              </a:p>
              <a:p>
                <a:r>
                  <a:rPr lang="en-US" dirty="0">
                    <a:solidFill>
                      <a:prstClr val="black"/>
                    </a:solidFill>
                  </a:rPr>
                  <a:t>   </a:t>
                </a:r>
                <a:endParaRPr lang="en-US" dirty="0">
                  <a:solidFill>
                    <a:prstClr val="white"/>
                  </a:solidFill>
                </a:endParaRPr>
              </a:p>
            </p:txBody>
          </p:sp>
          <p:sp>
            <p:nvSpPr>
              <p:cNvPr id="47" name="Freeform 137"/>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8" name="Freeform 138"/>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49" name="Freeform 139"/>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0" name="Freeform 140"/>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path>
                </a:pathLst>
              </a:custGeom>
              <a:solidFill>
                <a:srgbClr val="0033CC"/>
              </a:solidFill>
              <a:ln w="12700">
                <a:solidFill>
                  <a:srgbClr val="5F5F5F"/>
                </a:solidFill>
                <a:prstDash val="solid"/>
                <a:round/>
                <a:headEnd/>
                <a:tailEnd/>
              </a:ln>
              <a:extLst/>
            </p:spPr>
            <p:txBody>
              <a:bodyPr/>
              <a:lstStyle/>
              <a:p>
                <a:endParaRPr lang="en-US" dirty="0">
                  <a:solidFill>
                    <a:prstClr val="black"/>
                  </a:solidFill>
                </a:endParaRPr>
              </a:p>
            </p:txBody>
          </p:sp>
          <p:sp>
            <p:nvSpPr>
              <p:cNvPr id="51" name="Freeform 141"/>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2" name="Freeform 142"/>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53" name="Freeform 143"/>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4" name="Freeform 144"/>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path>
                </a:pathLst>
              </a:custGeom>
              <a:solidFill>
                <a:srgbClr val="F7C120"/>
              </a:solidFill>
              <a:ln w="12700">
                <a:solidFill>
                  <a:srgbClr val="5F5F5F"/>
                </a:solidFill>
                <a:prstDash val="solid"/>
                <a:round/>
                <a:headEnd/>
                <a:tailEnd/>
              </a:ln>
              <a:extLst/>
            </p:spPr>
            <p:txBody>
              <a:bodyPr/>
              <a:lstStyle/>
              <a:p>
                <a:endParaRPr lang="en-US" dirty="0">
                  <a:solidFill>
                    <a:prstClr val="black"/>
                  </a:solidFill>
                </a:endParaRPr>
              </a:p>
            </p:txBody>
          </p:sp>
          <p:sp>
            <p:nvSpPr>
              <p:cNvPr id="55" name="Freeform 145"/>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6" name="Freeform 146"/>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57" name="Freeform 147"/>
              <p:cNvSpPr>
                <a:spLocks noEditPoints="1"/>
              </p:cNvSpPr>
              <p:nvPr/>
            </p:nvSpPr>
            <p:spPr bwMode="auto">
              <a:xfrm>
                <a:off x="4487" y="2530"/>
                <a:ext cx="252" cy="408"/>
              </a:xfrm>
              <a:custGeom>
                <a:avLst/>
                <a:gdLst>
                  <a:gd name="T0" fmla="*/ 244 w 252"/>
                  <a:gd name="T1" fmla="*/ 305 h 408"/>
                  <a:gd name="T2" fmla="*/ 244 w 252"/>
                  <a:gd name="T3" fmla="*/ 289 h 408"/>
                  <a:gd name="T4" fmla="*/ 244 w 252"/>
                  <a:gd name="T5" fmla="*/ 278 h 408"/>
                  <a:gd name="T6" fmla="*/ 237 w 252"/>
                  <a:gd name="T7" fmla="*/ 264 h 408"/>
                  <a:gd name="T8" fmla="*/ 236 w 252"/>
                  <a:gd name="T9" fmla="*/ 245 h 408"/>
                  <a:gd name="T10" fmla="*/ 237 w 252"/>
                  <a:gd name="T11" fmla="*/ 229 h 408"/>
                  <a:gd name="T12" fmla="*/ 245 w 252"/>
                  <a:gd name="T13" fmla="*/ 219 h 408"/>
                  <a:gd name="T14" fmla="*/ 240 w 252"/>
                  <a:gd name="T15" fmla="*/ 213 h 408"/>
                  <a:gd name="T16" fmla="*/ 237 w 252"/>
                  <a:gd name="T17" fmla="*/ 198 h 408"/>
                  <a:gd name="T18" fmla="*/ 230 w 252"/>
                  <a:gd name="T19" fmla="*/ 190 h 408"/>
                  <a:gd name="T20" fmla="*/ 222 w 252"/>
                  <a:gd name="T21" fmla="*/ 175 h 408"/>
                  <a:gd name="T22" fmla="*/ 219 w 252"/>
                  <a:gd name="T23" fmla="*/ 167 h 408"/>
                  <a:gd name="T24" fmla="*/ 171 w 252"/>
                  <a:gd name="T25" fmla="*/ 0 h 408"/>
                  <a:gd name="T26" fmla="*/ 0 w 252"/>
                  <a:gd name="T27" fmla="*/ 15 h 408"/>
                  <a:gd name="T28" fmla="*/ 2 w 252"/>
                  <a:gd name="T29" fmla="*/ 21 h 408"/>
                  <a:gd name="T30" fmla="*/ 4 w 252"/>
                  <a:gd name="T31" fmla="*/ 272 h 408"/>
                  <a:gd name="T32" fmla="*/ 20 w 252"/>
                  <a:gd name="T33" fmla="*/ 396 h 408"/>
                  <a:gd name="T34" fmla="*/ 35 w 252"/>
                  <a:gd name="T35" fmla="*/ 397 h 408"/>
                  <a:gd name="T36" fmla="*/ 42 w 252"/>
                  <a:gd name="T37" fmla="*/ 378 h 408"/>
                  <a:gd name="T38" fmla="*/ 44 w 252"/>
                  <a:gd name="T39" fmla="*/ 369 h 408"/>
                  <a:gd name="T40" fmla="*/ 47 w 252"/>
                  <a:gd name="T41" fmla="*/ 370 h 408"/>
                  <a:gd name="T42" fmla="*/ 53 w 252"/>
                  <a:gd name="T43" fmla="*/ 375 h 408"/>
                  <a:gd name="T44" fmla="*/ 51 w 252"/>
                  <a:gd name="T45" fmla="*/ 385 h 408"/>
                  <a:gd name="T46" fmla="*/ 59 w 252"/>
                  <a:gd name="T47" fmla="*/ 393 h 408"/>
                  <a:gd name="T48" fmla="*/ 65 w 252"/>
                  <a:gd name="T49" fmla="*/ 398 h 408"/>
                  <a:gd name="T50" fmla="*/ 58 w 252"/>
                  <a:gd name="T51" fmla="*/ 405 h 408"/>
                  <a:gd name="T52" fmla="*/ 50 w 252"/>
                  <a:gd name="T53" fmla="*/ 407 h 408"/>
                  <a:gd name="T54" fmla="*/ 76 w 252"/>
                  <a:gd name="T55" fmla="*/ 401 h 408"/>
                  <a:gd name="T56" fmla="*/ 76 w 252"/>
                  <a:gd name="T57" fmla="*/ 396 h 408"/>
                  <a:gd name="T58" fmla="*/ 86 w 252"/>
                  <a:gd name="T59" fmla="*/ 392 h 408"/>
                  <a:gd name="T60" fmla="*/ 86 w 252"/>
                  <a:gd name="T61" fmla="*/ 379 h 408"/>
                  <a:gd name="T62" fmla="*/ 89 w 252"/>
                  <a:gd name="T63" fmla="*/ 370 h 408"/>
                  <a:gd name="T64" fmla="*/ 78 w 252"/>
                  <a:gd name="T65" fmla="*/ 362 h 408"/>
                  <a:gd name="T66" fmla="*/ 72 w 252"/>
                  <a:gd name="T67" fmla="*/ 344 h 408"/>
                  <a:gd name="T68" fmla="*/ 142 w 252"/>
                  <a:gd name="T69" fmla="*/ 333 h 408"/>
                  <a:gd name="T70" fmla="*/ 252 w 252"/>
                  <a:gd name="T71" fmla="*/ 318 h 408"/>
                  <a:gd name="T72" fmla="*/ 42 w 252"/>
                  <a:gd name="T73" fmla="*/ 405 h 408"/>
                  <a:gd name="T74" fmla="*/ 39 w 252"/>
                  <a:gd name="T75" fmla="*/ 405 h 408"/>
                  <a:gd name="T76" fmla="*/ 36 w 252"/>
                  <a:gd name="T77" fmla="*/ 407 h 408"/>
                  <a:gd name="T78" fmla="*/ 31 w 252"/>
                  <a:gd name="T79" fmla="*/ 40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2" h="408">
                    <a:moveTo>
                      <a:pt x="248" y="310"/>
                    </a:moveTo>
                    <a:lnTo>
                      <a:pt x="244" y="305"/>
                    </a:lnTo>
                    <a:lnTo>
                      <a:pt x="241" y="299"/>
                    </a:lnTo>
                    <a:lnTo>
                      <a:pt x="244" y="289"/>
                    </a:lnTo>
                    <a:lnTo>
                      <a:pt x="242" y="283"/>
                    </a:lnTo>
                    <a:lnTo>
                      <a:pt x="244" y="278"/>
                    </a:lnTo>
                    <a:lnTo>
                      <a:pt x="241" y="271"/>
                    </a:lnTo>
                    <a:lnTo>
                      <a:pt x="237" y="264"/>
                    </a:lnTo>
                    <a:lnTo>
                      <a:pt x="234" y="255"/>
                    </a:lnTo>
                    <a:lnTo>
                      <a:pt x="236" y="245"/>
                    </a:lnTo>
                    <a:lnTo>
                      <a:pt x="237" y="238"/>
                    </a:lnTo>
                    <a:lnTo>
                      <a:pt x="237" y="229"/>
                    </a:lnTo>
                    <a:lnTo>
                      <a:pt x="240" y="223"/>
                    </a:lnTo>
                    <a:lnTo>
                      <a:pt x="245" y="219"/>
                    </a:lnTo>
                    <a:lnTo>
                      <a:pt x="244" y="215"/>
                    </a:lnTo>
                    <a:lnTo>
                      <a:pt x="240" y="213"/>
                    </a:lnTo>
                    <a:lnTo>
                      <a:pt x="240" y="204"/>
                    </a:lnTo>
                    <a:lnTo>
                      <a:pt x="237" y="198"/>
                    </a:lnTo>
                    <a:lnTo>
                      <a:pt x="237" y="196"/>
                    </a:lnTo>
                    <a:lnTo>
                      <a:pt x="230" y="190"/>
                    </a:lnTo>
                    <a:lnTo>
                      <a:pt x="226" y="180"/>
                    </a:lnTo>
                    <a:lnTo>
                      <a:pt x="222" y="175"/>
                    </a:lnTo>
                    <a:lnTo>
                      <a:pt x="221" y="169"/>
                    </a:lnTo>
                    <a:lnTo>
                      <a:pt x="219" y="167"/>
                    </a:lnTo>
                    <a:lnTo>
                      <a:pt x="195" y="77"/>
                    </a:lnTo>
                    <a:lnTo>
                      <a:pt x="171" y="0"/>
                    </a:lnTo>
                    <a:lnTo>
                      <a:pt x="96" y="8"/>
                    </a:lnTo>
                    <a:lnTo>
                      <a:pt x="0" y="15"/>
                    </a:lnTo>
                    <a:lnTo>
                      <a:pt x="0" y="17"/>
                    </a:lnTo>
                    <a:lnTo>
                      <a:pt x="2" y="21"/>
                    </a:lnTo>
                    <a:lnTo>
                      <a:pt x="8" y="24"/>
                    </a:lnTo>
                    <a:lnTo>
                      <a:pt x="4" y="272"/>
                    </a:lnTo>
                    <a:lnTo>
                      <a:pt x="20" y="393"/>
                    </a:lnTo>
                    <a:lnTo>
                      <a:pt x="20" y="396"/>
                    </a:lnTo>
                    <a:lnTo>
                      <a:pt x="25" y="396"/>
                    </a:lnTo>
                    <a:lnTo>
                      <a:pt x="35" y="397"/>
                    </a:lnTo>
                    <a:lnTo>
                      <a:pt x="40" y="397"/>
                    </a:lnTo>
                    <a:lnTo>
                      <a:pt x="42" y="378"/>
                    </a:lnTo>
                    <a:lnTo>
                      <a:pt x="42" y="373"/>
                    </a:lnTo>
                    <a:lnTo>
                      <a:pt x="44" y="369"/>
                    </a:lnTo>
                    <a:lnTo>
                      <a:pt x="43" y="366"/>
                    </a:lnTo>
                    <a:lnTo>
                      <a:pt x="47" y="370"/>
                    </a:lnTo>
                    <a:lnTo>
                      <a:pt x="50" y="370"/>
                    </a:lnTo>
                    <a:lnTo>
                      <a:pt x="53" y="375"/>
                    </a:lnTo>
                    <a:lnTo>
                      <a:pt x="54" y="381"/>
                    </a:lnTo>
                    <a:lnTo>
                      <a:pt x="51" y="385"/>
                    </a:lnTo>
                    <a:lnTo>
                      <a:pt x="54" y="390"/>
                    </a:lnTo>
                    <a:lnTo>
                      <a:pt x="59" y="393"/>
                    </a:lnTo>
                    <a:lnTo>
                      <a:pt x="61" y="393"/>
                    </a:lnTo>
                    <a:lnTo>
                      <a:pt x="65" y="398"/>
                    </a:lnTo>
                    <a:lnTo>
                      <a:pt x="63" y="404"/>
                    </a:lnTo>
                    <a:lnTo>
                      <a:pt x="58" y="405"/>
                    </a:lnTo>
                    <a:lnTo>
                      <a:pt x="53" y="405"/>
                    </a:lnTo>
                    <a:lnTo>
                      <a:pt x="50" y="407"/>
                    </a:lnTo>
                    <a:lnTo>
                      <a:pt x="70" y="404"/>
                    </a:lnTo>
                    <a:lnTo>
                      <a:pt x="76" y="401"/>
                    </a:lnTo>
                    <a:lnTo>
                      <a:pt x="77" y="397"/>
                    </a:lnTo>
                    <a:lnTo>
                      <a:pt x="76" y="396"/>
                    </a:lnTo>
                    <a:lnTo>
                      <a:pt x="81" y="396"/>
                    </a:lnTo>
                    <a:lnTo>
                      <a:pt x="86" y="392"/>
                    </a:lnTo>
                    <a:lnTo>
                      <a:pt x="88" y="382"/>
                    </a:lnTo>
                    <a:lnTo>
                      <a:pt x="86" y="379"/>
                    </a:lnTo>
                    <a:lnTo>
                      <a:pt x="86" y="377"/>
                    </a:lnTo>
                    <a:lnTo>
                      <a:pt x="89" y="370"/>
                    </a:lnTo>
                    <a:lnTo>
                      <a:pt x="84" y="365"/>
                    </a:lnTo>
                    <a:lnTo>
                      <a:pt x="78" y="362"/>
                    </a:lnTo>
                    <a:lnTo>
                      <a:pt x="70" y="351"/>
                    </a:lnTo>
                    <a:lnTo>
                      <a:pt x="72" y="344"/>
                    </a:lnTo>
                    <a:lnTo>
                      <a:pt x="77" y="340"/>
                    </a:lnTo>
                    <a:lnTo>
                      <a:pt x="142" y="333"/>
                    </a:lnTo>
                    <a:lnTo>
                      <a:pt x="252" y="321"/>
                    </a:lnTo>
                    <a:lnTo>
                      <a:pt x="252" y="318"/>
                    </a:lnTo>
                    <a:lnTo>
                      <a:pt x="248" y="310"/>
                    </a:lnTo>
                    <a:close/>
                    <a:moveTo>
                      <a:pt x="42" y="405"/>
                    </a:moveTo>
                    <a:lnTo>
                      <a:pt x="42" y="404"/>
                    </a:lnTo>
                    <a:lnTo>
                      <a:pt x="39" y="405"/>
                    </a:lnTo>
                    <a:lnTo>
                      <a:pt x="42" y="405"/>
                    </a:lnTo>
                    <a:close/>
                    <a:moveTo>
                      <a:pt x="36" y="407"/>
                    </a:moveTo>
                    <a:lnTo>
                      <a:pt x="39" y="405"/>
                    </a:lnTo>
                    <a:lnTo>
                      <a:pt x="31" y="408"/>
                    </a:lnTo>
                    <a:lnTo>
                      <a:pt x="36" y="407"/>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58" name="Freeform 148"/>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9" name="Freeform 149"/>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path>
                </a:pathLst>
              </a:custGeom>
              <a:solidFill>
                <a:srgbClr val="99CCFF"/>
              </a:solidFill>
              <a:ln w="12700">
                <a:solidFill>
                  <a:srgbClr val="5F5F5F"/>
                </a:solidFill>
                <a:prstDash val="solid"/>
                <a:round/>
                <a:headEnd/>
                <a:tailEnd/>
              </a:ln>
              <a:extLst/>
            </p:spPr>
            <p:txBody>
              <a:bodyPr/>
              <a:lstStyle/>
              <a:p>
                <a:endParaRPr lang="en-US" dirty="0">
                  <a:solidFill>
                    <a:prstClr val="black"/>
                  </a:solidFill>
                </a:endParaRPr>
              </a:p>
            </p:txBody>
          </p:sp>
          <p:sp>
            <p:nvSpPr>
              <p:cNvPr id="60" name="Freeform 150"/>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1" name="Freeform 151"/>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path>
                </a:pathLst>
              </a:custGeom>
              <a:solidFill>
                <a:srgbClr val="0033CC"/>
              </a:solidFill>
              <a:ln w="12700">
                <a:solidFill>
                  <a:srgbClr val="5F5F5F"/>
                </a:solidFill>
                <a:prstDash val="solid"/>
                <a:round/>
                <a:headEnd/>
                <a:tailEnd/>
              </a:ln>
            </p:spPr>
            <p:txBody>
              <a:bodyPr/>
              <a:lstStyle/>
              <a:p>
                <a:endParaRPr lang="en-US" dirty="0">
                  <a:solidFill>
                    <a:prstClr val="white"/>
                  </a:solidFill>
                </a:endParaRPr>
              </a:p>
            </p:txBody>
          </p:sp>
          <p:sp>
            <p:nvSpPr>
              <p:cNvPr id="62" name="Freeform 152"/>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3" name="Freeform 153"/>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path>
                </a:pathLst>
              </a:custGeom>
              <a:solidFill>
                <a:srgbClr val="FFC000"/>
              </a:solidFill>
              <a:ln w="12700">
                <a:solidFill>
                  <a:srgbClr val="5F5F5F"/>
                </a:solidFill>
                <a:prstDash val="solid"/>
                <a:round/>
                <a:headEnd/>
                <a:tailEnd/>
              </a:ln>
            </p:spPr>
            <p:txBody>
              <a:bodyPr/>
              <a:lstStyle/>
              <a:p>
                <a:endParaRPr lang="en-US" dirty="0">
                  <a:solidFill>
                    <a:prstClr val="black"/>
                  </a:solidFill>
                </a:endParaRPr>
              </a:p>
            </p:txBody>
          </p:sp>
          <p:sp>
            <p:nvSpPr>
              <p:cNvPr id="64" name="Freeform 154"/>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5" name="Freeform 155"/>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66" name="Freeform 156"/>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7" name="Freeform 157"/>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68" name="Freeform 158"/>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9" name="Freeform 159"/>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sp>
            <p:nvSpPr>
              <p:cNvPr id="70" name="Freeform 160"/>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71" name="Freeform 161"/>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72" name="Freeform 162"/>
              <p:cNvSpPr>
                <a:spLocks noEditPoints="1"/>
              </p:cNvSpPr>
              <p:nvPr/>
            </p:nvSpPr>
            <p:spPr bwMode="auto">
              <a:xfrm>
                <a:off x="4767" y="2094"/>
                <a:ext cx="516" cy="287"/>
              </a:xfrm>
              <a:custGeom>
                <a:avLst/>
                <a:gdLst>
                  <a:gd name="T0" fmla="*/ 491 w 516"/>
                  <a:gd name="T1" fmla="*/ 93 h 287"/>
                  <a:gd name="T2" fmla="*/ 481 w 516"/>
                  <a:gd name="T3" fmla="*/ 118 h 287"/>
                  <a:gd name="T4" fmla="*/ 481 w 516"/>
                  <a:gd name="T5" fmla="*/ 147 h 287"/>
                  <a:gd name="T6" fmla="*/ 490 w 516"/>
                  <a:gd name="T7" fmla="*/ 128 h 287"/>
                  <a:gd name="T8" fmla="*/ 500 w 516"/>
                  <a:gd name="T9" fmla="*/ 121 h 287"/>
                  <a:gd name="T10" fmla="*/ 506 w 516"/>
                  <a:gd name="T11" fmla="*/ 87 h 287"/>
                  <a:gd name="T12" fmla="*/ 489 w 516"/>
                  <a:gd name="T13" fmla="*/ 174 h 287"/>
                  <a:gd name="T14" fmla="*/ 470 w 516"/>
                  <a:gd name="T15" fmla="*/ 183 h 287"/>
                  <a:gd name="T16" fmla="*/ 456 w 516"/>
                  <a:gd name="T17" fmla="*/ 179 h 287"/>
                  <a:gd name="T18" fmla="*/ 443 w 516"/>
                  <a:gd name="T19" fmla="*/ 166 h 287"/>
                  <a:gd name="T20" fmla="*/ 425 w 516"/>
                  <a:gd name="T21" fmla="*/ 162 h 287"/>
                  <a:gd name="T22" fmla="*/ 406 w 516"/>
                  <a:gd name="T23" fmla="*/ 156 h 287"/>
                  <a:gd name="T24" fmla="*/ 425 w 516"/>
                  <a:gd name="T25" fmla="*/ 154 h 287"/>
                  <a:gd name="T26" fmla="*/ 444 w 516"/>
                  <a:gd name="T27" fmla="*/ 163 h 287"/>
                  <a:gd name="T28" fmla="*/ 463 w 516"/>
                  <a:gd name="T29" fmla="*/ 171 h 287"/>
                  <a:gd name="T30" fmla="*/ 460 w 516"/>
                  <a:gd name="T31" fmla="*/ 158 h 287"/>
                  <a:gd name="T32" fmla="*/ 437 w 516"/>
                  <a:gd name="T33" fmla="*/ 145 h 287"/>
                  <a:gd name="T34" fmla="*/ 452 w 516"/>
                  <a:gd name="T35" fmla="*/ 152 h 287"/>
                  <a:gd name="T36" fmla="*/ 457 w 516"/>
                  <a:gd name="T37" fmla="*/ 140 h 287"/>
                  <a:gd name="T38" fmla="*/ 456 w 516"/>
                  <a:gd name="T39" fmla="*/ 131 h 287"/>
                  <a:gd name="T40" fmla="*/ 443 w 516"/>
                  <a:gd name="T41" fmla="*/ 124 h 287"/>
                  <a:gd name="T42" fmla="*/ 421 w 516"/>
                  <a:gd name="T43" fmla="*/ 106 h 287"/>
                  <a:gd name="T44" fmla="*/ 399 w 516"/>
                  <a:gd name="T45" fmla="*/ 89 h 287"/>
                  <a:gd name="T46" fmla="*/ 411 w 516"/>
                  <a:gd name="T47" fmla="*/ 95 h 287"/>
                  <a:gd name="T48" fmla="*/ 429 w 516"/>
                  <a:gd name="T49" fmla="*/ 109 h 287"/>
                  <a:gd name="T50" fmla="*/ 451 w 516"/>
                  <a:gd name="T51" fmla="*/ 121 h 287"/>
                  <a:gd name="T52" fmla="*/ 455 w 516"/>
                  <a:gd name="T53" fmla="*/ 103 h 287"/>
                  <a:gd name="T54" fmla="*/ 438 w 516"/>
                  <a:gd name="T55" fmla="*/ 91 h 287"/>
                  <a:gd name="T56" fmla="*/ 428 w 516"/>
                  <a:gd name="T57" fmla="*/ 82 h 287"/>
                  <a:gd name="T58" fmla="*/ 407 w 516"/>
                  <a:gd name="T59" fmla="*/ 83 h 287"/>
                  <a:gd name="T60" fmla="*/ 387 w 516"/>
                  <a:gd name="T61" fmla="*/ 75 h 287"/>
                  <a:gd name="T62" fmla="*/ 379 w 516"/>
                  <a:gd name="T63" fmla="*/ 70 h 287"/>
                  <a:gd name="T64" fmla="*/ 384 w 516"/>
                  <a:gd name="T65" fmla="*/ 51 h 287"/>
                  <a:gd name="T66" fmla="*/ 390 w 516"/>
                  <a:gd name="T67" fmla="*/ 36 h 287"/>
                  <a:gd name="T68" fmla="*/ 377 w 516"/>
                  <a:gd name="T69" fmla="*/ 23 h 287"/>
                  <a:gd name="T70" fmla="*/ 354 w 516"/>
                  <a:gd name="T71" fmla="*/ 15 h 287"/>
                  <a:gd name="T72" fmla="*/ 337 w 516"/>
                  <a:gd name="T73" fmla="*/ 2 h 287"/>
                  <a:gd name="T74" fmla="*/ 297 w 516"/>
                  <a:gd name="T75" fmla="*/ 3 h 287"/>
                  <a:gd name="T76" fmla="*/ 293 w 516"/>
                  <a:gd name="T77" fmla="*/ 30 h 287"/>
                  <a:gd name="T78" fmla="*/ 277 w 516"/>
                  <a:gd name="T79" fmla="*/ 56 h 287"/>
                  <a:gd name="T80" fmla="*/ 264 w 516"/>
                  <a:gd name="T81" fmla="*/ 70 h 287"/>
                  <a:gd name="T82" fmla="*/ 251 w 516"/>
                  <a:gd name="T83" fmla="*/ 93 h 287"/>
                  <a:gd name="T84" fmla="*/ 230 w 516"/>
                  <a:gd name="T85" fmla="*/ 86 h 287"/>
                  <a:gd name="T86" fmla="*/ 223 w 516"/>
                  <a:gd name="T87" fmla="*/ 114 h 287"/>
                  <a:gd name="T88" fmla="*/ 212 w 516"/>
                  <a:gd name="T89" fmla="*/ 143 h 287"/>
                  <a:gd name="T90" fmla="*/ 204 w 516"/>
                  <a:gd name="T91" fmla="*/ 174 h 287"/>
                  <a:gd name="T92" fmla="*/ 189 w 516"/>
                  <a:gd name="T93" fmla="*/ 186 h 287"/>
                  <a:gd name="T94" fmla="*/ 170 w 516"/>
                  <a:gd name="T95" fmla="*/ 201 h 287"/>
                  <a:gd name="T96" fmla="*/ 139 w 516"/>
                  <a:gd name="T97" fmla="*/ 205 h 287"/>
                  <a:gd name="T98" fmla="*/ 108 w 516"/>
                  <a:gd name="T99" fmla="*/ 211 h 287"/>
                  <a:gd name="T100" fmla="*/ 78 w 516"/>
                  <a:gd name="T101" fmla="*/ 219 h 287"/>
                  <a:gd name="T102" fmla="*/ 51 w 516"/>
                  <a:gd name="T103" fmla="*/ 247 h 287"/>
                  <a:gd name="T104" fmla="*/ 36 w 516"/>
                  <a:gd name="T105" fmla="*/ 265 h 287"/>
                  <a:gd name="T106" fmla="*/ 11 w 516"/>
                  <a:gd name="T107" fmla="*/ 280 h 287"/>
                  <a:gd name="T108" fmla="*/ 76 w 516"/>
                  <a:gd name="T109" fmla="*/ 277 h 287"/>
                  <a:gd name="T110" fmla="*/ 141 w 516"/>
                  <a:gd name="T111" fmla="*/ 268 h 287"/>
                  <a:gd name="T112" fmla="*/ 428 w 516"/>
                  <a:gd name="T113" fmla="*/ 217 h 287"/>
                  <a:gd name="T114" fmla="*/ 495 w 516"/>
                  <a:gd name="T115" fmla="*/ 202 h 287"/>
                  <a:gd name="T116" fmla="*/ 501 w 516"/>
                  <a:gd name="T117" fmla="*/ 201 h 287"/>
                  <a:gd name="T118" fmla="*/ 514 w 516"/>
                  <a:gd name="T119" fmla="*/ 72 h 287"/>
                  <a:gd name="T120" fmla="*/ 512 w 516"/>
                  <a:gd name="T121" fmla="*/ 83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6" h="287">
                    <a:moveTo>
                      <a:pt x="495" y="79"/>
                    </a:moveTo>
                    <a:lnTo>
                      <a:pt x="490" y="84"/>
                    </a:lnTo>
                    <a:lnTo>
                      <a:pt x="486" y="89"/>
                    </a:lnTo>
                    <a:lnTo>
                      <a:pt x="491" y="93"/>
                    </a:lnTo>
                    <a:lnTo>
                      <a:pt x="490" y="98"/>
                    </a:lnTo>
                    <a:lnTo>
                      <a:pt x="485" y="98"/>
                    </a:lnTo>
                    <a:lnTo>
                      <a:pt x="485" y="109"/>
                    </a:lnTo>
                    <a:lnTo>
                      <a:pt x="481" y="118"/>
                    </a:lnTo>
                    <a:lnTo>
                      <a:pt x="481" y="128"/>
                    </a:lnTo>
                    <a:lnTo>
                      <a:pt x="481" y="135"/>
                    </a:lnTo>
                    <a:lnTo>
                      <a:pt x="479" y="136"/>
                    </a:lnTo>
                    <a:lnTo>
                      <a:pt x="481" y="147"/>
                    </a:lnTo>
                    <a:lnTo>
                      <a:pt x="486" y="154"/>
                    </a:lnTo>
                    <a:lnTo>
                      <a:pt x="490" y="144"/>
                    </a:lnTo>
                    <a:lnTo>
                      <a:pt x="489" y="135"/>
                    </a:lnTo>
                    <a:lnTo>
                      <a:pt x="490" y="128"/>
                    </a:lnTo>
                    <a:lnTo>
                      <a:pt x="493" y="124"/>
                    </a:lnTo>
                    <a:lnTo>
                      <a:pt x="494" y="118"/>
                    </a:lnTo>
                    <a:lnTo>
                      <a:pt x="498" y="122"/>
                    </a:lnTo>
                    <a:lnTo>
                      <a:pt x="500" y="121"/>
                    </a:lnTo>
                    <a:lnTo>
                      <a:pt x="501" y="116"/>
                    </a:lnTo>
                    <a:lnTo>
                      <a:pt x="500" y="106"/>
                    </a:lnTo>
                    <a:lnTo>
                      <a:pt x="502" y="95"/>
                    </a:lnTo>
                    <a:lnTo>
                      <a:pt x="506" y="87"/>
                    </a:lnTo>
                    <a:lnTo>
                      <a:pt x="505" y="83"/>
                    </a:lnTo>
                    <a:lnTo>
                      <a:pt x="506" y="75"/>
                    </a:lnTo>
                    <a:lnTo>
                      <a:pt x="495" y="79"/>
                    </a:lnTo>
                    <a:close/>
                    <a:moveTo>
                      <a:pt x="489" y="174"/>
                    </a:moveTo>
                    <a:lnTo>
                      <a:pt x="474" y="175"/>
                    </a:lnTo>
                    <a:lnTo>
                      <a:pt x="470" y="174"/>
                    </a:lnTo>
                    <a:lnTo>
                      <a:pt x="468" y="179"/>
                    </a:lnTo>
                    <a:lnTo>
                      <a:pt x="470" y="183"/>
                    </a:lnTo>
                    <a:lnTo>
                      <a:pt x="464" y="181"/>
                    </a:lnTo>
                    <a:lnTo>
                      <a:pt x="460" y="179"/>
                    </a:lnTo>
                    <a:lnTo>
                      <a:pt x="455" y="185"/>
                    </a:lnTo>
                    <a:lnTo>
                      <a:pt x="456" y="179"/>
                    </a:lnTo>
                    <a:lnTo>
                      <a:pt x="452" y="175"/>
                    </a:lnTo>
                    <a:lnTo>
                      <a:pt x="447" y="171"/>
                    </a:lnTo>
                    <a:lnTo>
                      <a:pt x="447" y="171"/>
                    </a:lnTo>
                    <a:lnTo>
                      <a:pt x="443" y="166"/>
                    </a:lnTo>
                    <a:lnTo>
                      <a:pt x="441" y="162"/>
                    </a:lnTo>
                    <a:lnTo>
                      <a:pt x="434" y="163"/>
                    </a:lnTo>
                    <a:lnTo>
                      <a:pt x="430" y="162"/>
                    </a:lnTo>
                    <a:lnTo>
                      <a:pt x="425" y="162"/>
                    </a:lnTo>
                    <a:lnTo>
                      <a:pt x="415" y="158"/>
                    </a:lnTo>
                    <a:lnTo>
                      <a:pt x="399" y="158"/>
                    </a:lnTo>
                    <a:lnTo>
                      <a:pt x="401" y="156"/>
                    </a:lnTo>
                    <a:lnTo>
                      <a:pt x="406" y="156"/>
                    </a:lnTo>
                    <a:lnTo>
                      <a:pt x="417" y="155"/>
                    </a:lnTo>
                    <a:lnTo>
                      <a:pt x="422" y="159"/>
                    </a:lnTo>
                    <a:lnTo>
                      <a:pt x="425" y="159"/>
                    </a:lnTo>
                    <a:lnTo>
                      <a:pt x="425" y="154"/>
                    </a:lnTo>
                    <a:lnTo>
                      <a:pt x="430" y="158"/>
                    </a:lnTo>
                    <a:lnTo>
                      <a:pt x="434" y="162"/>
                    </a:lnTo>
                    <a:lnTo>
                      <a:pt x="440" y="158"/>
                    </a:lnTo>
                    <a:lnTo>
                      <a:pt x="444" y="163"/>
                    </a:lnTo>
                    <a:lnTo>
                      <a:pt x="449" y="167"/>
                    </a:lnTo>
                    <a:lnTo>
                      <a:pt x="455" y="170"/>
                    </a:lnTo>
                    <a:lnTo>
                      <a:pt x="460" y="175"/>
                    </a:lnTo>
                    <a:lnTo>
                      <a:pt x="463" y="171"/>
                    </a:lnTo>
                    <a:lnTo>
                      <a:pt x="466" y="171"/>
                    </a:lnTo>
                    <a:lnTo>
                      <a:pt x="467" y="166"/>
                    </a:lnTo>
                    <a:lnTo>
                      <a:pt x="466" y="160"/>
                    </a:lnTo>
                    <a:lnTo>
                      <a:pt x="460" y="158"/>
                    </a:lnTo>
                    <a:lnTo>
                      <a:pt x="459" y="154"/>
                    </a:lnTo>
                    <a:lnTo>
                      <a:pt x="452" y="155"/>
                    </a:lnTo>
                    <a:lnTo>
                      <a:pt x="443" y="151"/>
                    </a:lnTo>
                    <a:lnTo>
                      <a:pt x="437" y="145"/>
                    </a:lnTo>
                    <a:lnTo>
                      <a:pt x="426" y="137"/>
                    </a:lnTo>
                    <a:lnTo>
                      <a:pt x="432" y="139"/>
                    </a:lnTo>
                    <a:lnTo>
                      <a:pt x="443" y="147"/>
                    </a:lnTo>
                    <a:lnTo>
                      <a:pt x="452" y="152"/>
                    </a:lnTo>
                    <a:lnTo>
                      <a:pt x="455" y="147"/>
                    </a:lnTo>
                    <a:lnTo>
                      <a:pt x="451" y="141"/>
                    </a:lnTo>
                    <a:lnTo>
                      <a:pt x="452" y="140"/>
                    </a:lnTo>
                    <a:lnTo>
                      <a:pt x="457" y="140"/>
                    </a:lnTo>
                    <a:lnTo>
                      <a:pt x="463" y="144"/>
                    </a:lnTo>
                    <a:lnTo>
                      <a:pt x="464" y="140"/>
                    </a:lnTo>
                    <a:lnTo>
                      <a:pt x="462" y="131"/>
                    </a:lnTo>
                    <a:lnTo>
                      <a:pt x="456" y="131"/>
                    </a:lnTo>
                    <a:lnTo>
                      <a:pt x="451" y="129"/>
                    </a:lnTo>
                    <a:lnTo>
                      <a:pt x="453" y="128"/>
                    </a:lnTo>
                    <a:lnTo>
                      <a:pt x="448" y="122"/>
                    </a:lnTo>
                    <a:lnTo>
                      <a:pt x="443" y="124"/>
                    </a:lnTo>
                    <a:lnTo>
                      <a:pt x="437" y="120"/>
                    </a:lnTo>
                    <a:lnTo>
                      <a:pt x="436" y="117"/>
                    </a:lnTo>
                    <a:lnTo>
                      <a:pt x="425" y="112"/>
                    </a:lnTo>
                    <a:lnTo>
                      <a:pt x="421" y="106"/>
                    </a:lnTo>
                    <a:lnTo>
                      <a:pt x="415" y="103"/>
                    </a:lnTo>
                    <a:lnTo>
                      <a:pt x="413" y="101"/>
                    </a:lnTo>
                    <a:lnTo>
                      <a:pt x="410" y="95"/>
                    </a:lnTo>
                    <a:lnTo>
                      <a:pt x="399" y="89"/>
                    </a:lnTo>
                    <a:lnTo>
                      <a:pt x="395" y="89"/>
                    </a:lnTo>
                    <a:lnTo>
                      <a:pt x="399" y="87"/>
                    </a:lnTo>
                    <a:lnTo>
                      <a:pt x="406" y="90"/>
                    </a:lnTo>
                    <a:lnTo>
                      <a:pt x="411" y="95"/>
                    </a:lnTo>
                    <a:lnTo>
                      <a:pt x="415" y="101"/>
                    </a:lnTo>
                    <a:lnTo>
                      <a:pt x="421" y="102"/>
                    </a:lnTo>
                    <a:lnTo>
                      <a:pt x="425" y="108"/>
                    </a:lnTo>
                    <a:lnTo>
                      <a:pt x="429" y="109"/>
                    </a:lnTo>
                    <a:lnTo>
                      <a:pt x="440" y="117"/>
                    </a:lnTo>
                    <a:lnTo>
                      <a:pt x="444" y="117"/>
                    </a:lnTo>
                    <a:lnTo>
                      <a:pt x="445" y="118"/>
                    </a:lnTo>
                    <a:lnTo>
                      <a:pt x="451" y="121"/>
                    </a:lnTo>
                    <a:lnTo>
                      <a:pt x="453" y="113"/>
                    </a:lnTo>
                    <a:lnTo>
                      <a:pt x="453" y="108"/>
                    </a:lnTo>
                    <a:lnTo>
                      <a:pt x="451" y="102"/>
                    </a:lnTo>
                    <a:lnTo>
                      <a:pt x="455" y="103"/>
                    </a:lnTo>
                    <a:lnTo>
                      <a:pt x="455" y="98"/>
                    </a:lnTo>
                    <a:lnTo>
                      <a:pt x="444" y="94"/>
                    </a:lnTo>
                    <a:lnTo>
                      <a:pt x="438" y="93"/>
                    </a:lnTo>
                    <a:lnTo>
                      <a:pt x="438" y="91"/>
                    </a:lnTo>
                    <a:lnTo>
                      <a:pt x="434" y="91"/>
                    </a:lnTo>
                    <a:lnTo>
                      <a:pt x="434" y="89"/>
                    </a:lnTo>
                    <a:lnTo>
                      <a:pt x="429" y="84"/>
                    </a:lnTo>
                    <a:lnTo>
                      <a:pt x="428" y="82"/>
                    </a:lnTo>
                    <a:lnTo>
                      <a:pt x="418" y="84"/>
                    </a:lnTo>
                    <a:lnTo>
                      <a:pt x="417" y="83"/>
                    </a:lnTo>
                    <a:lnTo>
                      <a:pt x="411" y="83"/>
                    </a:lnTo>
                    <a:lnTo>
                      <a:pt x="407" y="83"/>
                    </a:lnTo>
                    <a:lnTo>
                      <a:pt x="399" y="75"/>
                    </a:lnTo>
                    <a:lnTo>
                      <a:pt x="399" y="70"/>
                    </a:lnTo>
                    <a:lnTo>
                      <a:pt x="394" y="70"/>
                    </a:lnTo>
                    <a:lnTo>
                      <a:pt x="387" y="75"/>
                    </a:lnTo>
                    <a:lnTo>
                      <a:pt x="384" y="76"/>
                    </a:lnTo>
                    <a:lnTo>
                      <a:pt x="379" y="75"/>
                    </a:lnTo>
                    <a:lnTo>
                      <a:pt x="377" y="71"/>
                    </a:lnTo>
                    <a:lnTo>
                      <a:pt x="379" y="70"/>
                    </a:lnTo>
                    <a:lnTo>
                      <a:pt x="377" y="65"/>
                    </a:lnTo>
                    <a:lnTo>
                      <a:pt x="380" y="49"/>
                    </a:lnTo>
                    <a:lnTo>
                      <a:pt x="383" y="51"/>
                    </a:lnTo>
                    <a:lnTo>
                      <a:pt x="384" y="51"/>
                    </a:lnTo>
                    <a:lnTo>
                      <a:pt x="386" y="49"/>
                    </a:lnTo>
                    <a:lnTo>
                      <a:pt x="386" y="46"/>
                    </a:lnTo>
                    <a:lnTo>
                      <a:pt x="391" y="41"/>
                    </a:lnTo>
                    <a:lnTo>
                      <a:pt x="390" y="36"/>
                    </a:lnTo>
                    <a:lnTo>
                      <a:pt x="388" y="33"/>
                    </a:lnTo>
                    <a:lnTo>
                      <a:pt x="386" y="28"/>
                    </a:lnTo>
                    <a:lnTo>
                      <a:pt x="382" y="25"/>
                    </a:lnTo>
                    <a:lnTo>
                      <a:pt x="377" y="23"/>
                    </a:lnTo>
                    <a:lnTo>
                      <a:pt x="373" y="21"/>
                    </a:lnTo>
                    <a:lnTo>
                      <a:pt x="368" y="18"/>
                    </a:lnTo>
                    <a:lnTo>
                      <a:pt x="360" y="18"/>
                    </a:lnTo>
                    <a:lnTo>
                      <a:pt x="354" y="15"/>
                    </a:lnTo>
                    <a:lnTo>
                      <a:pt x="356" y="10"/>
                    </a:lnTo>
                    <a:lnTo>
                      <a:pt x="353" y="4"/>
                    </a:lnTo>
                    <a:lnTo>
                      <a:pt x="348" y="2"/>
                    </a:lnTo>
                    <a:lnTo>
                      <a:pt x="337" y="2"/>
                    </a:lnTo>
                    <a:lnTo>
                      <a:pt x="335" y="11"/>
                    </a:lnTo>
                    <a:lnTo>
                      <a:pt x="331" y="17"/>
                    </a:lnTo>
                    <a:lnTo>
                      <a:pt x="303" y="0"/>
                    </a:lnTo>
                    <a:lnTo>
                      <a:pt x="297" y="3"/>
                    </a:lnTo>
                    <a:lnTo>
                      <a:pt x="299" y="9"/>
                    </a:lnTo>
                    <a:lnTo>
                      <a:pt x="296" y="14"/>
                    </a:lnTo>
                    <a:lnTo>
                      <a:pt x="297" y="25"/>
                    </a:lnTo>
                    <a:lnTo>
                      <a:pt x="293" y="30"/>
                    </a:lnTo>
                    <a:lnTo>
                      <a:pt x="291" y="40"/>
                    </a:lnTo>
                    <a:lnTo>
                      <a:pt x="287" y="45"/>
                    </a:lnTo>
                    <a:lnTo>
                      <a:pt x="281" y="45"/>
                    </a:lnTo>
                    <a:lnTo>
                      <a:pt x="277" y="56"/>
                    </a:lnTo>
                    <a:lnTo>
                      <a:pt x="272" y="57"/>
                    </a:lnTo>
                    <a:lnTo>
                      <a:pt x="266" y="57"/>
                    </a:lnTo>
                    <a:lnTo>
                      <a:pt x="265" y="63"/>
                    </a:lnTo>
                    <a:lnTo>
                      <a:pt x="264" y="70"/>
                    </a:lnTo>
                    <a:lnTo>
                      <a:pt x="261" y="75"/>
                    </a:lnTo>
                    <a:lnTo>
                      <a:pt x="258" y="86"/>
                    </a:lnTo>
                    <a:lnTo>
                      <a:pt x="257" y="91"/>
                    </a:lnTo>
                    <a:lnTo>
                      <a:pt x="251" y="93"/>
                    </a:lnTo>
                    <a:lnTo>
                      <a:pt x="240" y="91"/>
                    </a:lnTo>
                    <a:lnTo>
                      <a:pt x="240" y="89"/>
                    </a:lnTo>
                    <a:lnTo>
                      <a:pt x="235" y="84"/>
                    </a:lnTo>
                    <a:lnTo>
                      <a:pt x="230" y="86"/>
                    </a:lnTo>
                    <a:lnTo>
                      <a:pt x="230" y="97"/>
                    </a:lnTo>
                    <a:lnTo>
                      <a:pt x="228" y="102"/>
                    </a:lnTo>
                    <a:lnTo>
                      <a:pt x="227" y="105"/>
                    </a:lnTo>
                    <a:lnTo>
                      <a:pt x="223" y="114"/>
                    </a:lnTo>
                    <a:lnTo>
                      <a:pt x="220" y="120"/>
                    </a:lnTo>
                    <a:lnTo>
                      <a:pt x="219" y="125"/>
                    </a:lnTo>
                    <a:lnTo>
                      <a:pt x="217" y="136"/>
                    </a:lnTo>
                    <a:lnTo>
                      <a:pt x="212" y="143"/>
                    </a:lnTo>
                    <a:lnTo>
                      <a:pt x="207" y="154"/>
                    </a:lnTo>
                    <a:lnTo>
                      <a:pt x="204" y="163"/>
                    </a:lnTo>
                    <a:lnTo>
                      <a:pt x="208" y="169"/>
                    </a:lnTo>
                    <a:lnTo>
                      <a:pt x="204" y="174"/>
                    </a:lnTo>
                    <a:lnTo>
                      <a:pt x="205" y="179"/>
                    </a:lnTo>
                    <a:lnTo>
                      <a:pt x="205" y="179"/>
                    </a:lnTo>
                    <a:lnTo>
                      <a:pt x="194" y="188"/>
                    </a:lnTo>
                    <a:lnTo>
                      <a:pt x="189" y="186"/>
                    </a:lnTo>
                    <a:lnTo>
                      <a:pt x="179" y="194"/>
                    </a:lnTo>
                    <a:lnTo>
                      <a:pt x="171" y="192"/>
                    </a:lnTo>
                    <a:lnTo>
                      <a:pt x="171" y="197"/>
                    </a:lnTo>
                    <a:lnTo>
                      <a:pt x="170" y="201"/>
                    </a:lnTo>
                    <a:lnTo>
                      <a:pt x="165" y="204"/>
                    </a:lnTo>
                    <a:lnTo>
                      <a:pt x="152" y="209"/>
                    </a:lnTo>
                    <a:lnTo>
                      <a:pt x="147" y="209"/>
                    </a:lnTo>
                    <a:lnTo>
                      <a:pt x="139" y="205"/>
                    </a:lnTo>
                    <a:lnTo>
                      <a:pt x="136" y="211"/>
                    </a:lnTo>
                    <a:lnTo>
                      <a:pt x="127" y="217"/>
                    </a:lnTo>
                    <a:lnTo>
                      <a:pt x="118" y="216"/>
                    </a:lnTo>
                    <a:lnTo>
                      <a:pt x="108" y="211"/>
                    </a:lnTo>
                    <a:lnTo>
                      <a:pt x="102" y="205"/>
                    </a:lnTo>
                    <a:lnTo>
                      <a:pt x="98" y="200"/>
                    </a:lnTo>
                    <a:lnTo>
                      <a:pt x="98" y="194"/>
                    </a:lnTo>
                    <a:lnTo>
                      <a:pt x="78" y="219"/>
                    </a:lnTo>
                    <a:lnTo>
                      <a:pt x="60" y="232"/>
                    </a:lnTo>
                    <a:lnTo>
                      <a:pt x="56" y="238"/>
                    </a:lnTo>
                    <a:lnTo>
                      <a:pt x="56" y="243"/>
                    </a:lnTo>
                    <a:lnTo>
                      <a:pt x="51" y="247"/>
                    </a:lnTo>
                    <a:lnTo>
                      <a:pt x="49" y="253"/>
                    </a:lnTo>
                    <a:lnTo>
                      <a:pt x="45" y="258"/>
                    </a:lnTo>
                    <a:lnTo>
                      <a:pt x="41" y="261"/>
                    </a:lnTo>
                    <a:lnTo>
                      <a:pt x="36" y="265"/>
                    </a:lnTo>
                    <a:lnTo>
                      <a:pt x="34" y="270"/>
                    </a:lnTo>
                    <a:lnTo>
                      <a:pt x="22" y="274"/>
                    </a:lnTo>
                    <a:lnTo>
                      <a:pt x="17" y="278"/>
                    </a:lnTo>
                    <a:lnTo>
                      <a:pt x="11" y="280"/>
                    </a:lnTo>
                    <a:lnTo>
                      <a:pt x="0" y="287"/>
                    </a:lnTo>
                    <a:lnTo>
                      <a:pt x="21" y="284"/>
                    </a:lnTo>
                    <a:lnTo>
                      <a:pt x="32" y="284"/>
                    </a:lnTo>
                    <a:lnTo>
                      <a:pt x="76" y="277"/>
                    </a:lnTo>
                    <a:lnTo>
                      <a:pt x="102" y="273"/>
                    </a:lnTo>
                    <a:lnTo>
                      <a:pt x="122" y="268"/>
                    </a:lnTo>
                    <a:lnTo>
                      <a:pt x="131" y="268"/>
                    </a:lnTo>
                    <a:lnTo>
                      <a:pt x="141" y="268"/>
                    </a:lnTo>
                    <a:lnTo>
                      <a:pt x="162" y="266"/>
                    </a:lnTo>
                    <a:lnTo>
                      <a:pt x="213" y="258"/>
                    </a:lnTo>
                    <a:lnTo>
                      <a:pt x="356" y="232"/>
                    </a:lnTo>
                    <a:lnTo>
                      <a:pt x="428" y="217"/>
                    </a:lnTo>
                    <a:lnTo>
                      <a:pt x="491" y="204"/>
                    </a:lnTo>
                    <a:lnTo>
                      <a:pt x="490" y="201"/>
                    </a:lnTo>
                    <a:lnTo>
                      <a:pt x="493" y="204"/>
                    </a:lnTo>
                    <a:lnTo>
                      <a:pt x="495" y="202"/>
                    </a:lnTo>
                    <a:lnTo>
                      <a:pt x="494" y="197"/>
                    </a:lnTo>
                    <a:lnTo>
                      <a:pt x="494" y="192"/>
                    </a:lnTo>
                    <a:lnTo>
                      <a:pt x="498" y="196"/>
                    </a:lnTo>
                    <a:lnTo>
                      <a:pt x="501" y="201"/>
                    </a:lnTo>
                    <a:lnTo>
                      <a:pt x="504" y="201"/>
                    </a:lnTo>
                    <a:lnTo>
                      <a:pt x="494" y="185"/>
                    </a:lnTo>
                    <a:lnTo>
                      <a:pt x="489" y="174"/>
                    </a:lnTo>
                    <a:close/>
                    <a:moveTo>
                      <a:pt x="514" y="72"/>
                    </a:moveTo>
                    <a:lnTo>
                      <a:pt x="512" y="78"/>
                    </a:lnTo>
                    <a:lnTo>
                      <a:pt x="512" y="83"/>
                    </a:lnTo>
                    <a:lnTo>
                      <a:pt x="509" y="87"/>
                    </a:lnTo>
                    <a:lnTo>
                      <a:pt x="512" y="83"/>
                    </a:lnTo>
                    <a:lnTo>
                      <a:pt x="516" y="72"/>
                    </a:lnTo>
                    <a:lnTo>
                      <a:pt x="514" y="72"/>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73" name="Freeform 163"/>
              <p:cNvSpPr>
                <a:spLocks noEditPoints="1"/>
              </p:cNvSpPr>
              <p:nvPr/>
            </p:nvSpPr>
            <p:spPr bwMode="auto">
              <a:xfrm>
                <a:off x="4991" y="2039"/>
                <a:ext cx="295" cy="142"/>
              </a:xfrm>
              <a:custGeom>
                <a:avLst/>
                <a:gdLst>
                  <a:gd name="T0" fmla="*/ 292 w 295"/>
                  <a:gd name="T1" fmla="*/ 92 h 142"/>
                  <a:gd name="T2" fmla="*/ 227 w 295"/>
                  <a:gd name="T3" fmla="*/ 0 h 142"/>
                  <a:gd name="T4" fmla="*/ 11 w 295"/>
                  <a:gd name="T5" fmla="*/ 83 h 142"/>
                  <a:gd name="T6" fmla="*/ 26 w 295"/>
                  <a:gd name="T7" fmla="*/ 62 h 142"/>
                  <a:gd name="T8" fmla="*/ 44 w 295"/>
                  <a:gd name="T9" fmla="*/ 45 h 142"/>
                  <a:gd name="T10" fmla="*/ 64 w 295"/>
                  <a:gd name="T11" fmla="*/ 50 h 142"/>
                  <a:gd name="T12" fmla="*/ 77 w 295"/>
                  <a:gd name="T13" fmla="*/ 34 h 142"/>
                  <a:gd name="T14" fmla="*/ 103 w 295"/>
                  <a:gd name="T15" fmla="*/ 36 h 142"/>
                  <a:gd name="T16" fmla="*/ 107 w 295"/>
                  <a:gd name="T17" fmla="*/ 49 h 142"/>
                  <a:gd name="T18" fmla="*/ 129 w 295"/>
                  <a:gd name="T19" fmla="*/ 59 h 142"/>
                  <a:gd name="T20" fmla="*/ 144 w 295"/>
                  <a:gd name="T21" fmla="*/ 73 h 142"/>
                  <a:gd name="T22" fmla="*/ 164 w 295"/>
                  <a:gd name="T23" fmla="*/ 76 h 142"/>
                  <a:gd name="T24" fmla="*/ 167 w 295"/>
                  <a:gd name="T25" fmla="*/ 96 h 142"/>
                  <a:gd name="T26" fmla="*/ 159 w 295"/>
                  <a:gd name="T27" fmla="*/ 112 h 142"/>
                  <a:gd name="T28" fmla="*/ 167 w 295"/>
                  <a:gd name="T29" fmla="*/ 122 h 142"/>
                  <a:gd name="T30" fmla="*/ 179 w 295"/>
                  <a:gd name="T31" fmla="*/ 127 h 142"/>
                  <a:gd name="T32" fmla="*/ 187 w 295"/>
                  <a:gd name="T33" fmla="*/ 127 h 142"/>
                  <a:gd name="T34" fmla="*/ 208 w 295"/>
                  <a:gd name="T35" fmla="*/ 135 h 142"/>
                  <a:gd name="T36" fmla="*/ 221 w 295"/>
                  <a:gd name="T37" fmla="*/ 135 h 142"/>
                  <a:gd name="T38" fmla="*/ 197 w 295"/>
                  <a:gd name="T39" fmla="*/ 114 h 142"/>
                  <a:gd name="T40" fmla="*/ 191 w 295"/>
                  <a:gd name="T41" fmla="*/ 100 h 142"/>
                  <a:gd name="T42" fmla="*/ 210 w 295"/>
                  <a:gd name="T43" fmla="*/ 120 h 142"/>
                  <a:gd name="T44" fmla="*/ 197 w 295"/>
                  <a:gd name="T45" fmla="*/ 88 h 142"/>
                  <a:gd name="T46" fmla="*/ 193 w 295"/>
                  <a:gd name="T47" fmla="*/ 65 h 142"/>
                  <a:gd name="T48" fmla="*/ 197 w 295"/>
                  <a:gd name="T49" fmla="*/ 62 h 142"/>
                  <a:gd name="T50" fmla="*/ 191 w 295"/>
                  <a:gd name="T51" fmla="*/ 49 h 142"/>
                  <a:gd name="T52" fmla="*/ 197 w 295"/>
                  <a:gd name="T53" fmla="*/ 38 h 142"/>
                  <a:gd name="T54" fmla="*/ 202 w 295"/>
                  <a:gd name="T55" fmla="*/ 30 h 142"/>
                  <a:gd name="T56" fmla="*/ 214 w 295"/>
                  <a:gd name="T57" fmla="*/ 26 h 142"/>
                  <a:gd name="T58" fmla="*/ 219 w 295"/>
                  <a:gd name="T59" fmla="*/ 13 h 142"/>
                  <a:gd name="T60" fmla="*/ 217 w 295"/>
                  <a:gd name="T61" fmla="*/ 27 h 142"/>
                  <a:gd name="T62" fmla="*/ 210 w 295"/>
                  <a:gd name="T63" fmla="*/ 36 h 142"/>
                  <a:gd name="T64" fmla="*/ 214 w 295"/>
                  <a:gd name="T65" fmla="*/ 53 h 142"/>
                  <a:gd name="T66" fmla="*/ 206 w 295"/>
                  <a:gd name="T67" fmla="*/ 66 h 142"/>
                  <a:gd name="T68" fmla="*/ 213 w 295"/>
                  <a:gd name="T69" fmla="*/ 66 h 142"/>
                  <a:gd name="T70" fmla="*/ 220 w 295"/>
                  <a:gd name="T71" fmla="*/ 81 h 142"/>
                  <a:gd name="T72" fmla="*/ 212 w 295"/>
                  <a:gd name="T73" fmla="*/ 91 h 142"/>
                  <a:gd name="T74" fmla="*/ 223 w 295"/>
                  <a:gd name="T75" fmla="*/ 91 h 142"/>
                  <a:gd name="T76" fmla="*/ 219 w 295"/>
                  <a:gd name="T77" fmla="*/ 95 h 142"/>
                  <a:gd name="T78" fmla="*/ 220 w 295"/>
                  <a:gd name="T79" fmla="*/ 112 h 142"/>
                  <a:gd name="T80" fmla="*/ 233 w 295"/>
                  <a:gd name="T81" fmla="*/ 119 h 142"/>
                  <a:gd name="T82" fmla="*/ 239 w 295"/>
                  <a:gd name="T83" fmla="*/ 116 h 142"/>
                  <a:gd name="T84" fmla="*/ 248 w 295"/>
                  <a:gd name="T85" fmla="*/ 119 h 142"/>
                  <a:gd name="T86" fmla="*/ 252 w 295"/>
                  <a:gd name="T87" fmla="*/ 130 h 142"/>
                  <a:gd name="T88" fmla="*/ 252 w 295"/>
                  <a:gd name="T89" fmla="*/ 142 h 142"/>
                  <a:gd name="T90" fmla="*/ 282 w 295"/>
                  <a:gd name="T91" fmla="*/ 130 h 142"/>
                  <a:gd name="T92" fmla="*/ 292 w 295"/>
                  <a:gd name="T93" fmla="*/ 111 h 142"/>
                  <a:gd name="T94" fmla="*/ 292 w 295"/>
                  <a:gd name="T95"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 h="142">
                    <a:moveTo>
                      <a:pt x="295" y="100"/>
                    </a:moveTo>
                    <a:lnTo>
                      <a:pt x="289" y="96"/>
                    </a:lnTo>
                    <a:lnTo>
                      <a:pt x="292" y="93"/>
                    </a:lnTo>
                    <a:lnTo>
                      <a:pt x="292" y="92"/>
                    </a:lnTo>
                    <a:lnTo>
                      <a:pt x="255" y="100"/>
                    </a:lnTo>
                    <a:lnTo>
                      <a:pt x="252" y="95"/>
                    </a:lnTo>
                    <a:lnTo>
                      <a:pt x="243" y="58"/>
                    </a:lnTo>
                    <a:lnTo>
                      <a:pt x="227" y="0"/>
                    </a:lnTo>
                    <a:lnTo>
                      <a:pt x="106" y="26"/>
                    </a:lnTo>
                    <a:lnTo>
                      <a:pt x="0" y="45"/>
                    </a:lnTo>
                    <a:lnTo>
                      <a:pt x="7" y="88"/>
                    </a:lnTo>
                    <a:lnTo>
                      <a:pt x="11" y="83"/>
                    </a:lnTo>
                    <a:lnTo>
                      <a:pt x="16" y="77"/>
                    </a:lnTo>
                    <a:lnTo>
                      <a:pt x="19" y="73"/>
                    </a:lnTo>
                    <a:lnTo>
                      <a:pt x="25" y="66"/>
                    </a:lnTo>
                    <a:lnTo>
                      <a:pt x="26" y="62"/>
                    </a:lnTo>
                    <a:lnTo>
                      <a:pt x="31" y="59"/>
                    </a:lnTo>
                    <a:lnTo>
                      <a:pt x="37" y="61"/>
                    </a:lnTo>
                    <a:lnTo>
                      <a:pt x="44" y="50"/>
                    </a:lnTo>
                    <a:lnTo>
                      <a:pt x="44" y="45"/>
                    </a:lnTo>
                    <a:lnTo>
                      <a:pt x="45" y="45"/>
                    </a:lnTo>
                    <a:lnTo>
                      <a:pt x="50" y="50"/>
                    </a:lnTo>
                    <a:lnTo>
                      <a:pt x="56" y="51"/>
                    </a:lnTo>
                    <a:lnTo>
                      <a:pt x="64" y="50"/>
                    </a:lnTo>
                    <a:lnTo>
                      <a:pt x="65" y="45"/>
                    </a:lnTo>
                    <a:lnTo>
                      <a:pt x="69" y="39"/>
                    </a:lnTo>
                    <a:lnTo>
                      <a:pt x="75" y="39"/>
                    </a:lnTo>
                    <a:lnTo>
                      <a:pt x="77" y="34"/>
                    </a:lnTo>
                    <a:lnTo>
                      <a:pt x="82" y="31"/>
                    </a:lnTo>
                    <a:lnTo>
                      <a:pt x="87" y="34"/>
                    </a:lnTo>
                    <a:lnTo>
                      <a:pt x="92" y="36"/>
                    </a:lnTo>
                    <a:lnTo>
                      <a:pt x="103" y="36"/>
                    </a:lnTo>
                    <a:lnTo>
                      <a:pt x="103" y="36"/>
                    </a:lnTo>
                    <a:lnTo>
                      <a:pt x="102" y="42"/>
                    </a:lnTo>
                    <a:lnTo>
                      <a:pt x="107" y="43"/>
                    </a:lnTo>
                    <a:lnTo>
                      <a:pt x="107" y="49"/>
                    </a:lnTo>
                    <a:lnTo>
                      <a:pt x="111" y="53"/>
                    </a:lnTo>
                    <a:lnTo>
                      <a:pt x="113" y="57"/>
                    </a:lnTo>
                    <a:lnTo>
                      <a:pt x="124" y="57"/>
                    </a:lnTo>
                    <a:lnTo>
                      <a:pt x="129" y="59"/>
                    </a:lnTo>
                    <a:lnTo>
                      <a:pt x="132" y="65"/>
                    </a:lnTo>
                    <a:lnTo>
                      <a:pt x="130" y="70"/>
                    </a:lnTo>
                    <a:lnTo>
                      <a:pt x="136" y="73"/>
                    </a:lnTo>
                    <a:lnTo>
                      <a:pt x="144" y="73"/>
                    </a:lnTo>
                    <a:lnTo>
                      <a:pt x="149" y="76"/>
                    </a:lnTo>
                    <a:lnTo>
                      <a:pt x="153" y="78"/>
                    </a:lnTo>
                    <a:lnTo>
                      <a:pt x="158" y="80"/>
                    </a:lnTo>
                    <a:lnTo>
                      <a:pt x="164" y="76"/>
                    </a:lnTo>
                    <a:lnTo>
                      <a:pt x="170" y="80"/>
                    </a:lnTo>
                    <a:lnTo>
                      <a:pt x="170" y="84"/>
                    </a:lnTo>
                    <a:lnTo>
                      <a:pt x="167" y="89"/>
                    </a:lnTo>
                    <a:lnTo>
                      <a:pt x="167" y="96"/>
                    </a:lnTo>
                    <a:lnTo>
                      <a:pt x="163" y="100"/>
                    </a:lnTo>
                    <a:lnTo>
                      <a:pt x="163" y="106"/>
                    </a:lnTo>
                    <a:lnTo>
                      <a:pt x="160" y="111"/>
                    </a:lnTo>
                    <a:lnTo>
                      <a:pt x="159" y="112"/>
                    </a:lnTo>
                    <a:lnTo>
                      <a:pt x="158" y="116"/>
                    </a:lnTo>
                    <a:lnTo>
                      <a:pt x="158" y="122"/>
                    </a:lnTo>
                    <a:lnTo>
                      <a:pt x="163" y="127"/>
                    </a:lnTo>
                    <a:lnTo>
                      <a:pt x="167" y="122"/>
                    </a:lnTo>
                    <a:lnTo>
                      <a:pt x="167" y="118"/>
                    </a:lnTo>
                    <a:lnTo>
                      <a:pt x="172" y="116"/>
                    </a:lnTo>
                    <a:lnTo>
                      <a:pt x="175" y="122"/>
                    </a:lnTo>
                    <a:lnTo>
                      <a:pt x="179" y="127"/>
                    </a:lnTo>
                    <a:lnTo>
                      <a:pt x="185" y="130"/>
                    </a:lnTo>
                    <a:lnTo>
                      <a:pt x="185" y="126"/>
                    </a:lnTo>
                    <a:lnTo>
                      <a:pt x="186" y="122"/>
                    </a:lnTo>
                    <a:lnTo>
                      <a:pt x="187" y="127"/>
                    </a:lnTo>
                    <a:lnTo>
                      <a:pt x="193" y="133"/>
                    </a:lnTo>
                    <a:lnTo>
                      <a:pt x="198" y="130"/>
                    </a:lnTo>
                    <a:lnTo>
                      <a:pt x="204" y="131"/>
                    </a:lnTo>
                    <a:lnTo>
                      <a:pt x="208" y="135"/>
                    </a:lnTo>
                    <a:lnTo>
                      <a:pt x="209" y="135"/>
                    </a:lnTo>
                    <a:lnTo>
                      <a:pt x="214" y="135"/>
                    </a:lnTo>
                    <a:lnTo>
                      <a:pt x="220" y="139"/>
                    </a:lnTo>
                    <a:lnTo>
                      <a:pt x="221" y="135"/>
                    </a:lnTo>
                    <a:lnTo>
                      <a:pt x="214" y="125"/>
                    </a:lnTo>
                    <a:lnTo>
                      <a:pt x="210" y="123"/>
                    </a:lnTo>
                    <a:lnTo>
                      <a:pt x="205" y="118"/>
                    </a:lnTo>
                    <a:lnTo>
                      <a:pt x="197" y="114"/>
                    </a:lnTo>
                    <a:lnTo>
                      <a:pt x="193" y="110"/>
                    </a:lnTo>
                    <a:lnTo>
                      <a:pt x="190" y="99"/>
                    </a:lnTo>
                    <a:lnTo>
                      <a:pt x="190" y="96"/>
                    </a:lnTo>
                    <a:lnTo>
                      <a:pt x="191" y="100"/>
                    </a:lnTo>
                    <a:lnTo>
                      <a:pt x="197" y="111"/>
                    </a:lnTo>
                    <a:lnTo>
                      <a:pt x="202" y="115"/>
                    </a:lnTo>
                    <a:lnTo>
                      <a:pt x="208" y="116"/>
                    </a:lnTo>
                    <a:lnTo>
                      <a:pt x="210" y="120"/>
                    </a:lnTo>
                    <a:lnTo>
                      <a:pt x="213" y="115"/>
                    </a:lnTo>
                    <a:lnTo>
                      <a:pt x="202" y="104"/>
                    </a:lnTo>
                    <a:lnTo>
                      <a:pt x="200" y="93"/>
                    </a:lnTo>
                    <a:lnTo>
                      <a:pt x="197" y="88"/>
                    </a:lnTo>
                    <a:lnTo>
                      <a:pt x="198" y="83"/>
                    </a:lnTo>
                    <a:lnTo>
                      <a:pt x="197" y="78"/>
                    </a:lnTo>
                    <a:lnTo>
                      <a:pt x="197" y="69"/>
                    </a:lnTo>
                    <a:lnTo>
                      <a:pt x="193" y="65"/>
                    </a:lnTo>
                    <a:lnTo>
                      <a:pt x="194" y="65"/>
                    </a:lnTo>
                    <a:lnTo>
                      <a:pt x="200" y="65"/>
                    </a:lnTo>
                    <a:lnTo>
                      <a:pt x="201" y="65"/>
                    </a:lnTo>
                    <a:lnTo>
                      <a:pt x="197" y="62"/>
                    </a:lnTo>
                    <a:lnTo>
                      <a:pt x="197" y="57"/>
                    </a:lnTo>
                    <a:lnTo>
                      <a:pt x="185" y="49"/>
                    </a:lnTo>
                    <a:lnTo>
                      <a:pt x="190" y="47"/>
                    </a:lnTo>
                    <a:lnTo>
                      <a:pt x="191" y="49"/>
                    </a:lnTo>
                    <a:lnTo>
                      <a:pt x="197" y="49"/>
                    </a:lnTo>
                    <a:lnTo>
                      <a:pt x="191" y="43"/>
                    </a:lnTo>
                    <a:lnTo>
                      <a:pt x="197" y="45"/>
                    </a:lnTo>
                    <a:lnTo>
                      <a:pt x="197" y="38"/>
                    </a:lnTo>
                    <a:lnTo>
                      <a:pt x="197" y="35"/>
                    </a:lnTo>
                    <a:lnTo>
                      <a:pt x="198" y="32"/>
                    </a:lnTo>
                    <a:lnTo>
                      <a:pt x="202" y="38"/>
                    </a:lnTo>
                    <a:lnTo>
                      <a:pt x="202" y="30"/>
                    </a:lnTo>
                    <a:lnTo>
                      <a:pt x="205" y="27"/>
                    </a:lnTo>
                    <a:lnTo>
                      <a:pt x="205" y="31"/>
                    </a:lnTo>
                    <a:lnTo>
                      <a:pt x="210" y="30"/>
                    </a:lnTo>
                    <a:lnTo>
                      <a:pt x="214" y="26"/>
                    </a:lnTo>
                    <a:lnTo>
                      <a:pt x="210" y="19"/>
                    </a:lnTo>
                    <a:lnTo>
                      <a:pt x="210" y="16"/>
                    </a:lnTo>
                    <a:lnTo>
                      <a:pt x="216" y="15"/>
                    </a:lnTo>
                    <a:lnTo>
                      <a:pt x="219" y="13"/>
                    </a:lnTo>
                    <a:lnTo>
                      <a:pt x="219" y="19"/>
                    </a:lnTo>
                    <a:lnTo>
                      <a:pt x="223" y="15"/>
                    </a:lnTo>
                    <a:lnTo>
                      <a:pt x="224" y="17"/>
                    </a:lnTo>
                    <a:lnTo>
                      <a:pt x="217" y="27"/>
                    </a:lnTo>
                    <a:lnTo>
                      <a:pt x="224" y="28"/>
                    </a:lnTo>
                    <a:lnTo>
                      <a:pt x="220" y="31"/>
                    </a:lnTo>
                    <a:lnTo>
                      <a:pt x="214" y="31"/>
                    </a:lnTo>
                    <a:lnTo>
                      <a:pt x="210" y="36"/>
                    </a:lnTo>
                    <a:lnTo>
                      <a:pt x="208" y="53"/>
                    </a:lnTo>
                    <a:lnTo>
                      <a:pt x="210" y="58"/>
                    </a:lnTo>
                    <a:lnTo>
                      <a:pt x="213" y="53"/>
                    </a:lnTo>
                    <a:lnTo>
                      <a:pt x="214" y="53"/>
                    </a:lnTo>
                    <a:lnTo>
                      <a:pt x="214" y="58"/>
                    </a:lnTo>
                    <a:lnTo>
                      <a:pt x="216" y="61"/>
                    </a:lnTo>
                    <a:lnTo>
                      <a:pt x="210" y="65"/>
                    </a:lnTo>
                    <a:lnTo>
                      <a:pt x="206" y="66"/>
                    </a:lnTo>
                    <a:lnTo>
                      <a:pt x="206" y="77"/>
                    </a:lnTo>
                    <a:lnTo>
                      <a:pt x="206" y="72"/>
                    </a:lnTo>
                    <a:lnTo>
                      <a:pt x="212" y="69"/>
                    </a:lnTo>
                    <a:lnTo>
                      <a:pt x="213" y="66"/>
                    </a:lnTo>
                    <a:lnTo>
                      <a:pt x="217" y="72"/>
                    </a:lnTo>
                    <a:lnTo>
                      <a:pt x="221" y="72"/>
                    </a:lnTo>
                    <a:lnTo>
                      <a:pt x="219" y="77"/>
                    </a:lnTo>
                    <a:lnTo>
                      <a:pt x="220" y="81"/>
                    </a:lnTo>
                    <a:lnTo>
                      <a:pt x="216" y="77"/>
                    </a:lnTo>
                    <a:lnTo>
                      <a:pt x="210" y="80"/>
                    </a:lnTo>
                    <a:lnTo>
                      <a:pt x="209" y="85"/>
                    </a:lnTo>
                    <a:lnTo>
                      <a:pt x="212" y="91"/>
                    </a:lnTo>
                    <a:lnTo>
                      <a:pt x="213" y="84"/>
                    </a:lnTo>
                    <a:lnTo>
                      <a:pt x="219" y="84"/>
                    </a:lnTo>
                    <a:lnTo>
                      <a:pt x="221" y="85"/>
                    </a:lnTo>
                    <a:lnTo>
                      <a:pt x="223" y="91"/>
                    </a:lnTo>
                    <a:lnTo>
                      <a:pt x="229" y="92"/>
                    </a:lnTo>
                    <a:lnTo>
                      <a:pt x="235" y="91"/>
                    </a:lnTo>
                    <a:lnTo>
                      <a:pt x="231" y="95"/>
                    </a:lnTo>
                    <a:lnTo>
                      <a:pt x="219" y="95"/>
                    </a:lnTo>
                    <a:lnTo>
                      <a:pt x="217" y="100"/>
                    </a:lnTo>
                    <a:lnTo>
                      <a:pt x="223" y="96"/>
                    </a:lnTo>
                    <a:lnTo>
                      <a:pt x="220" y="107"/>
                    </a:lnTo>
                    <a:lnTo>
                      <a:pt x="220" y="112"/>
                    </a:lnTo>
                    <a:lnTo>
                      <a:pt x="224" y="118"/>
                    </a:lnTo>
                    <a:lnTo>
                      <a:pt x="223" y="112"/>
                    </a:lnTo>
                    <a:lnTo>
                      <a:pt x="228" y="115"/>
                    </a:lnTo>
                    <a:lnTo>
                      <a:pt x="233" y="119"/>
                    </a:lnTo>
                    <a:lnTo>
                      <a:pt x="238" y="122"/>
                    </a:lnTo>
                    <a:lnTo>
                      <a:pt x="236" y="116"/>
                    </a:lnTo>
                    <a:lnTo>
                      <a:pt x="239" y="111"/>
                    </a:lnTo>
                    <a:lnTo>
                      <a:pt x="239" y="116"/>
                    </a:lnTo>
                    <a:lnTo>
                      <a:pt x="240" y="118"/>
                    </a:lnTo>
                    <a:lnTo>
                      <a:pt x="246" y="108"/>
                    </a:lnTo>
                    <a:lnTo>
                      <a:pt x="246" y="118"/>
                    </a:lnTo>
                    <a:lnTo>
                      <a:pt x="248" y="119"/>
                    </a:lnTo>
                    <a:lnTo>
                      <a:pt x="244" y="125"/>
                    </a:lnTo>
                    <a:lnTo>
                      <a:pt x="246" y="130"/>
                    </a:lnTo>
                    <a:lnTo>
                      <a:pt x="250" y="127"/>
                    </a:lnTo>
                    <a:lnTo>
                      <a:pt x="252" y="130"/>
                    </a:lnTo>
                    <a:lnTo>
                      <a:pt x="258" y="129"/>
                    </a:lnTo>
                    <a:lnTo>
                      <a:pt x="255" y="134"/>
                    </a:lnTo>
                    <a:lnTo>
                      <a:pt x="252" y="139"/>
                    </a:lnTo>
                    <a:lnTo>
                      <a:pt x="252" y="142"/>
                    </a:lnTo>
                    <a:lnTo>
                      <a:pt x="262" y="139"/>
                    </a:lnTo>
                    <a:lnTo>
                      <a:pt x="266" y="139"/>
                    </a:lnTo>
                    <a:lnTo>
                      <a:pt x="271" y="134"/>
                    </a:lnTo>
                    <a:lnTo>
                      <a:pt x="282" y="130"/>
                    </a:lnTo>
                    <a:lnTo>
                      <a:pt x="282" y="125"/>
                    </a:lnTo>
                    <a:lnTo>
                      <a:pt x="286" y="120"/>
                    </a:lnTo>
                    <a:lnTo>
                      <a:pt x="289" y="110"/>
                    </a:lnTo>
                    <a:lnTo>
                      <a:pt x="292" y="111"/>
                    </a:lnTo>
                    <a:lnTo>
                      <a:pt x="295" y="100"/>
                    </a:lnTo>
                    <a:close/>
                    <a:moveTo>
                      <a:pt x="293" y="111"/>
                    </a:moveTo>
                    <a:lnTo>
                      <a:pt x="290" y="127"/>
                    </a:lnTo>
                    <a:lnTo>
                      <a:pt x="292" y="127"/>
                    </a:lnTo>
                    <a:lnTo>
                      <a:pt x="293" y="122"/>
                    </a:lnTo>
                    <a:lnTo>
                      <a:pt x="295" y="106"/>
                    </a:lnTo>
                    <a:lnTo>
                      <a:pt x="293" y="111"/>
                    </a:lnTo>
                    <a:close/>
                  </a:path>
                </a:pathLst>
              </a:custGeom>
              <a:solidFill>
                <a:schemeClr val="bg1">
                  <a:lumMod val="6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74" name="Freeform 164"/>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75" name="Freeform 165"/>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path>
                </a:pathLst>
              </a:custGeom>
              <a:solidFill>
                <a:srgbClr val="0033CC"/>
              </a:solidFill>
              <a:ln w="12700">
                <a:solidFill>
                  <a:srgbClr val="5F5F5F"/>
                </a:solidFill>
                <a:prstDash val="solid"/>
                <a:round/>
                <a:headEnd/>
                <a:tailEnd/>
              </a:ln>
            </p:spPr>
            <p:txBody>
              <a:bodyPr/>
              <a:lstStyle/>
              <a:p>
                <a:endParaRPr lang="en-US" dirty="0">
                  <a:solidFill>
                    <a:prstClr val="black"/>
                  </a:solidFill>
                </a:endParaRPr>
              </a:p>
            </p:txBody>
          </p:sp>
          <p:sp>
            <p:nvSpPr>
              <p:cNvPr id="76" name="Freeform 166"/>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77" name="Freeform 167"/>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78" name="Freeform 168"/>
              <p:cNvSpPr>
                <a:spLocks noEditPoints="1"/>
              </p:cNvSpPr>
              <p:nvPr/>
            </p:nvSpPr>
            <p:spPr bwMode="auto">
              <a:xfrm>
                <a:off x="5410" y="1791"/>
                <a:ext cx="50" cy="61"/>
              </a:xfrm>
              <a:custGeom>
                <a:avLst/>
                <a:gdLst>
                  <a:gd name="T0" fmla="*/ 31 w 50"/>
                  <a:gd name="T1" fmla="*/ 13 h 61"/>
                  <a:gd name="T2" fmla="*/ 30 w 50"/>
                  <a:gd name="T3" fmla="*/ 9 h 61"/>
                  <a:gd name="T4" fmla="*/ 27 w 50"/>
                  <a:gd name="T5" fmla="*/ 8 h 61"/>
                  <a:gd name="T6" fmla="*/ 25 w 50"/>
                  <a:gd name="T7" fmla="*/ 2 h 61"/>
                  <a:gd name="T8" fmla="*/ 21 w 50"/>
                  <a:gd name="T9" fmla="*/ 0 h 61"/>
                  <a:gd name="T10" fmla="*/ 0 w 50"/>
                  <a:gd name="T11" fmla="*/ 5 h 61"/>
                  <a:gd name="T12" fmla="*/ 11 w 50"/>
                  <a:gd name="T13" fmla="*/ 47 h 61"/>
                  <a:gd name="T14" fmla="*/ 12 w 50"/>
                  <a:gd name="T15" fmla="*/ 52 h 61"/>
                  <a:gd name="T16" fmla="*/ 11 w 50"/>
                  <a:gd name="T17" fmla="*/ 57 h 61"/>
                  <a:gd name="T18" fmla="*/ 11 w 50"/>
                  <a:gd name="T19" fmla="*/ 58 h 61"/>
                  <a:gd name="T20" fmla="*/ 12 w 50"/>
                  <a:gd name="T21" fmla="*/ 61 h 61"/>
                  <a:gd name="T22" fmla="*/ 18 w 50"/>
                  <a:gd name="T23" fmla="*/ 58 h 61"/>
                  <a:gd name="T24" fmla="*/ 33 w 50"/>
                  <a:gd name="T25" fmla="*/ 48 h 61"/>
                  <a:gd name="T26" fmla="*/ 33 w 50"/>
                  <a:gd name="T27" fmla="*/ 43 h 61"/>
                  <a:gd name="T28" fmla="*/ 31 w 50"/>
                  <a:gd name="T29" fmla="*/ 35 h 61"/>
                  <a:gd name="T30" fmla="*/ 31 w 50"/>
                  <a:gd name="T31" fmla="*/ 31 h 61"/>
                  <a:gd name="T32" fmla="*/ 27 w 50"/>
                  <a:gd name="T33" fmla="*/ 25 h 61"/>
                  <a:gd name="T34" fmla="*/ 30 w 50"/>
                  <a:gd name="T35" fmla="*/ 20 h 61"/>
                  <a:gd name="T36" fmla="*/ 29 w 50"/>
                  <a:gd name="T37" fmla="*/ 15 h 61"/>
                  <a:gd name="T38" fmla="*/ 33 w 50"/>
                  <a:gd name="T39" fmla="*/ 20 h 61"/>
                  <a:gd name="T40" fmla="*/ 36 w 50"/>
                  <a:gd name="T41" fmla="*/ 17 h 61"/>
                  <a:gd name="T42" fmla="*/ 34 w 50"/>
                  <a:gd name="T43" fmla="*/ 17 h 61"/>
                  <a:gd name="T44" fmla="*/ 31 w 50"/>
                  <a:gd name="T45" fmla="*/ 13 h 61"/>
                  <a:gd name="T46" fmla="*/ 36 w 50"/>
                  <a:gd name="T47" fmla="*/ 23 h 61"/>
                  <a:gd name="T48" fmla="*/ 40 w 50"/>
                  <a:gd name="T49" fmla="*/ 20 h 61"/>
                  <a:gd name="T50" fmla="*/ 36 w 50"/>
                  <a:gd name="T51" fmla="*/ 17 h 61"/>
                  <a:gd name="T52" fmla="*/ 36 w 50"/>
                  <a:gd name="T53" fmla="*/ 23 h 61"/>
                  <a:gd name="T54" fmla="*/ 49 w 50"/>
                  <a:gd name="T55" fmla="*/ 31 h 61"/>
                  <a:gd name="T56" fmla="*/ 48 w 50"/>
                  <a:gd name="T57" fmla="*/ 24 h 61"/>
                  <a:gd name="T58" fmla="*/ 42 w 50"/>
                  <a:gd name="T59" fmla="*/ 23 h 61"/>
                  <a:gd name="T60" fmla="*/ 45 w 50"/>
                  <a:gd name="T61" fmla="*/ 34 h 61"/>
                  <a:gd name="T62" fmla="*/ 48 w 50"/>
                  <a:gd name="T63" fmla="*/ 39 h 61"/>
                  <a:gd name="T64" fmla="*/ 50 w 50"/>
                  <a:gd name="T65" fmla="*/ 35 h 61"/>
                  <a:gd name="T66" fmla="*/ 49 w 50"/>
                  <a:gd name="T67"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 h="61">
                    <a:moveTo>
                      <a:pt x="31" y="13"/>
                    </a:moveTo>
                    <a:lnTo>
                      <a:pt x="30" y="9"/>
                    </a:lnTo>
                    <a:lnTo>
                      <a:pt x="27" y="8"/>
                    </a:lnTo>
                    <a:lnTo>
                      <a:pt x="25" y="2"/>
                    </a:lnTo>
                    <a:lnTo>
                      <a:pt x="21" y="0"/>
                    </a:lnTo>
                    <a:lnTo>
                      <a:pt x="0" y="5"/>
                    </a:lnTo>
                    <a:lnTo>
                      <a:pt x="11" y="47"/>
                    </a:lnTo>
                    <a:lnTo>
                      <a:pt x="12" y="52"/>
                    </a:lnTo>
                    <a:lnTo>
                      <a:pt x="11" y="57"/>
                    </a:lnTo>
                    <a:lnTo>
                      <a:pt x="11" y="58"/>
                    </a:lnTo>
                    <a:lnTo>
                      <a:pt x="12" y="61"/>
                    </a:lnTo>
                    <a:lnTo>
                      <a:pt x="18" y="58"/>
                    </a:lnTo>
                    <a:lnTo>
                      <a:pt x="33" y="48"/>
                    </a:lnTo>
                    <a:lnTo>
                      <a:pt x="33" y="43"/>
                    </a:lnTo>
                    <a:lnTo>
                      <a:pt x="31" y="35"/>
                    </a:lnTo>
                    <a:lnTo>
                      <a:pt x="31" y="31"/>
                    </a:lnTo>
                    <a:lnTo>
                      <a:pt x="27" y="25"/>
                    </a:lnTo>
                    <a:lnTo>
                      <a:pt x="30" y="20"/>
                    </a:lnTo>
                    <a:lnTo>
                      <a:pt x="29" y="15"/>
                    </a:lnTo>
                    <a:lnTo>
                      <a:pt x="33" y="20"/>
                    </a:lnTo>
                    <a:lnTo>
                      <a:pt x="36" y="17"/>
                    </a:lnTo>
                    <a:lnTo>
                      <a:pt x="34" y="17"/>
                    </a:lnTo>
                    <a:lnTo>
                      <a:pt x="31" y="13"/>
                    </a:lnTo>
                    <a:close/>
                    <a:moveTo>
                      <a:pt x="36" y="23"/>
                    </a:moveTo>
                    <a:lnTo>
                      <a:pt x="40" y="20"/>
                    </a:lnTo>
                    <a:lnTo>
                      <a:pt x="36" y="17"/>
                    </a:lnTo>
                    <a:lnTo>
                      <a:pt x="36" y="23"/>
                    </a:lnTo>
                    <a:close/>
                    <a:moveTo>
                      <a:pt x="49" y="31"/>
                    </a:moveTo>
                    <a:lnTo>
                      <a:pt x="48" y="24"/>
                    </a:lnTo>
                    <a:lnTo>
                      <a:pt x="42" y="23"/>
                    </a:lnTo>
                    <a:lnTo>
                      <a:pt x="45" y="34"/>
                    </a:lnTo>
                    <a:lnTo>
                      <a:pt x="48" y="39"/>
                    </a:lnTo>
                    <a:lnTo>
                      <a:pt x="50" y="35"/>
                    </a:lnTo>
                    <a:lnTo>
                      <a:pt x="49" y="31"/>
                    </a:lnTo>
                    <a:close/>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sp>
            <p:nvSpPr>
              <p:cNvPr id="79" name="Freeform 169"/>
              <p:cNvSpPr>
                <a:spLocks noEditPoints="1"/>
              </p:cNvSpPr>
              <p:nvPr/>
            </p:nvSpPr>
            <p:spPr bwMode="auto">
              <a:xfrm>
                <a:off x="2228" y="1765"/>
                <a:ext cx="529" cy="887"/>
              </a:xfrm>
              <a:custGeom>
                <a:avLst/>
                <a:gdLst>
                  <a:gd name="T0" fmla="*/ 514 w 529"/>
                  <a:gd name="T1" fmla="*/ 731 h 887"/>
                  <a:gd name="T2" fmla="*/ 426 w 529"/>
                  <a:gd name="T3" fmla="*/ 583 h 887"/>
                  <a:gd name="T4" fmla="*/ 51 w 529"/>
                  <a:gd name="T5" fmla="*/ 0 h 887"/>
                  <a:gd name="T6" fmla="*/ 45 w 529"/>
                  <a:gd name="T7" fmla="*/ 27 h 887"/>
                  <a:gd name="T8" fmla="*/ 32 w 529"/>
                  <a:gd name="T9" fmla="*/ 77 h 887"/>
                  <a:gd name="T10" fmla="*/ 21 w 529"/>
                  <a:gd name="T11" fmla="*/ 97 h 887"/>
                  <a:gd name="T12" fmla="*/ 2 w 529"/>
                  <a:gd name="T13" fmla="*/ 130 h 887"/>
                  <a:gd name="T14" fmla="*/ 21 w 529"/>
                  <a:gd name="T15" fmla="*/ 177 h 887"/>
                  <a:gd name="T16" fmla="*/ 17 w 529"/>
                  <a:gd name="T17" fmla="*/ 205 h 887"/>
                  <a:gd name="T18" fmla="*/ 11 w 529"/>
                  <a:gd name="T19" fmla="*/ 260 h 887"/>
                  <a:gd name="T20" fmla="*/ 34 w 529"/>
                  <a:gd name="T21" fmla="*/ 302 h 887"/>
                  <a:gd name="T22" fmla="*/ 41 w 529"/>
                  <a:gd name="T23" fmla="*/ 321 h 887"/>
                  <a:gd name="T24" fmla="*/ 32 w 529"/>
                  <a:gd name="T25" fmla="*/ 339 h 887"/>
                  <a:gd name="T26" fmla="*/ 53 w 529"/>
                  <a:gd name="T27" fmla="*/ 355 h 887"/>
                  <a:gd name="T28" fmla="*/ 63 w 529"/>
                  <a:gd name="T29" fmla="*/ 343 h 887"/>
                  <a:gd name="T30" fmla="*/ 86 w 529"/>
                  <a:gd name="T31" fmla="*/ 348 h 887"/>
                  <a:gd name="T32" fmla="*/ 114 w 529"/>
                  <a:gd name="T33" fmla="*/ 347 h 887"/>
                  <a:gd name="T34" fmla="*/ 120 w 529"/>
                  <a:gd name="T35" fmla="*/ 352 h 887"/>
                  <a:gd name="T36" fmla="*/ 109 w 529"/>
                  <a:gd name="T37" fmla="*/ 357 h 887"/>
                  <a:gd name="T38" fmla="*/ 71 w 529"/>
                  <a:gd name="T39" fmla="*/ 347 h 887"/>
                  <a:gd name="T40" fmla="*/ 75 w 529"/>
                  <a:gd name="T41" fmla="*/ 370 h 887"/>
                  <a:gd name="T42" fmla="*/ 70 w 529"/>
                  <a:gd name="T43" fmla="*/ 389 h 887"/>
                  <a:gd name="T44" fmla="*/ 64 w 529"/>
                  <a:gd name="T45" fmla="*/ 365 h 887"/>
                  <a:gd name="T46" fmla="*/ 51 w 529"/>
                  <a:gd name="T47" fmla="*/ 382 h 887"/>
                  <a:gd name="T48" fmla="*/ 51 w 529"/>
                  <a:gd name="T49" fmla="*/ 412 h 887"/>
                  <a:gd name="T50" fmla="*/ 80 w 529"/>
                  <a:gd name="T51" fmla="*/ 449 h 887"/>
                  <a:gd name="T52" fmla="*/ 65 w 529"/>
                  <a:gd name="T53" fmla="*/ 480 h 887"/>
                  <a:gd name="T54" fmla="*/ 82 w 529"/>
                  <a:gd name="T55" fmla="*/ 522 h 887"/>
                  <a:gd name="T56" fmla="*/ 98 w 529"/>
                  <a:gd name="T57" fmla="*/ 559 h 887"/>
                  <a:gd name="T58" fmla="*/ 106 w 529"/>
                  <a:gd name="T59" fmla="*/ 594 h 887"/>
                  <a:gd name="T60" fmla="*/ 114 w 529"/>
                  <a:gd name="T61" fmla="*/ 620 h 887"/>
                  <a:gd name="T62" fmla="*/ 109 w 529"/>
                  <a:gd name="T63" fmla="*/ 652 h 887"/>
                  <a:gd name="T64" fmla="*/ 141 w 529"/>
                  <a:gd name="T65" fmla="*/ 668 h 887"/>
                  <a:gd name="T66" fmla="*/ 181 w 529"/>
                  <a:gd name="T67" fmla="*/ 686 h 887"/>
                  <a:gd name="T68" fmla="*/ 213 w 529"/>
                  <a:gd name="T69" fmla="*/ 723 h 887"/>
                  <a:gd name="T70" fmla="*/ 239 w 529"/>
                  <a:gd name="T71" fmla="*/ 747 h 887"/>
                  <a:gd name="T72" fmla="*/ 258 w 529"/>
                  <a:gd name="T73" fmla="*/ 757 h 887"/>
                  <a:gd name="T74" fmla="*/ 295 w 529"/>
                  <a:gd name="T75" fmla="*/ 807 h 887"/>
                  <a:gd name="T76" fmla="*/ 296 w 529"/>
                  <a:gd name="T77" fmla="*/ 856 h 887"/>
                  <a:gd name="T78" fmla="*/ 300 w 529"/>
                  <a:gd name="T79" fmla="*/ 861 h 887"/>
                  <a:gd name="T80" fmla="*/ 471 w 529"/>
                  <a:gd name="T81" fmla="*/ 884 h 887"/>
                  <a:gd name="T82" fmla="*/ 486 w 529"/>
                  <a:gd name="T83" fmla="*/ 869 h 887"/>
                  <a:gd name="T84" fmla="*/ 476 w 529"/>
                  <a:gd name="T85" fmla="*/ 849 h 887"/>
                  <a:gd name="T86" fmla="*/ 491 w 529"/>
                  <a:gd name="T87" fmla="*/ 818 h 887"/>
                  <a:gd name="T88" fmla="*/ 505 w 529"/>
                  <a:gd name="T89" fmla="*/ 784 h 887"/>
                  <a:gd name="T90" fmla="*/ 129 w 529"/>
                  <a:gd name="T91" fmla="*/ 702 h 887"/>
                  <a:gd name="T92" fmla="*/ 137 w 529"/>
                  <a:gd name="T93" fmla="*/ 708 h 887"/>
                  <a:gd name="T94" fmla="*/ 147 w 529"/>
                  <a:gd name="T95" fmla="*/ 706 h 887"/>
                  <a:gd name="T96" fmla="*/ 163 w 529"/>
                  <a:gd name="T97" fmla="*/ 710 h 887"/>
                  <a:gd name="T98" fmla="*/ 156 w 529"/>
                  <a:gd name="T99" fmla="*/ 773 h 887"/>
                  <a:gd name="T100" fmla="*/ 215 w 529"/>
                  <a:gd name="T101" fmla="*/ 822 h 887"/>
                  <a:gd name="T102" fmla="*/ 231 w 529"/>
                  <a:gd name="T103" fmla="*/ 776 h 887"/>
                  <a:gd name="T104" fmla="*/ 238 w 529"/>
                  <a:gd name="T105" fmla="*/ 786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9" h="887">
                    <a:moveTo>
                      <a:pt x="525" y="758"/>
                    </a:moveTo>
                    <a:lnTo>
                      <a:pt x="516" y="748"/>
                    </a:lnTo>
                    <a:lnTo>
                      <a:pt x="516" y="742"/>
                    </a:lnTo>
                    <a:lnTo>
                      <a:pt x="514" y="736"/>
                    </a:lnTo>
                    <a:lnTo>
                      <a:pt x="514" y="731"/>
                    </a:lnTo>
                    <a:lnTo>
                      <a:pt x="512" y="724"/>
                    </a:lnTo>
                    <a:lnTo>
                      <a:pt x="506" y="713"/>
                    </a:lnTo>
                    <a:lnTo>
                      <a:pt x="506" y="708"/>
                    </a:lnTo>
                    <a:lnTo>
                      <a:pt x="506" y="702"/>
                    </a:lnTo>
                    <a:lnTo>
                      <a:pt x="426" y="583"/>
                    </a:lnTo>
                    <a:lnTo>
                      <a:pt x="235" y="305"/>
                    </a:lnTo>
                    <a:lnTo>
                      <a:pt x="249" y="251"/>
                    </a:lnTo>
                    <a:lnTo>
                      <a:pt x="293" y="65"/>
                    </a:lnTo>
                    <a:lnTo>
                      <a:pt x="182" y="36"/>
                    </a:lnTo>
                    <a:lnTo>
                      <a:pt x="51" y="0"/>
                    </a:lnTo>
                    <a:lnTo>
                      <a:pt x="49" y="0"/>
                    </a:lnTo>
                    <a:lnTo>
                      <a:pt x="45" y="11"/>
                    </a:lnTo>
                    <a:lnTo>
                      <a:pt x="42" y="16"/>
                    </a:lnTo>
                    <a:lnTo>
                      <a:pt x="45" y="22"/>
                    </a:lnTo>
                    <a:lnTo>
                      <a:pt x="45" y="27"/>
                    </a:lnTo>
                    <a:lnTo>
                      <a:pt x="46" y="38"/>
                    </a:lnTo>
                    <a:lnTo>
                      <a:pt x="45" y="39"/>
                    </a:lnTo>
                    <a:lnTo>
                      <a:pt x="44" y="49"/>
                    </a:lnTo>
                    <a:lnTo>
                      <a:pt x="30" y="72"/>
                    </a:lnTo>
                    <a:lnTo>
                      <a:pt x="32" y="77"/>
                    </a:lnTo>
                    <a:lnTo>
                      <a:pt x="30" y="83"/>
                    </a:lnTo>
                    <a:lnTo>
                      <a:pt x="26" y="87"/>
                    </a:lnTo>
                    <a:lnTo>
                      <a:pt x="23" y="93"/>
                    </a:lnTo>
                    <a:lnTo>
                      <a:pt x="25" y="95"/>
                    </a:lnTo>
                    <a:lnTo>
                      <a:pt x="21" y="97"/>
                    </a:lnTo>
                    <a:lnTo>
                      <a:pt x="15" y="100"/>
                    </a:lnTo>
                    <a:lnTo>
                      <a:pt x="11" y="106"/>
                    </a:lnTo>
                    <a:lnTo>
                      <a:pt x="7" y="111"/>
                    </a:lnTo>
                    <a:lnTo>
                      <a:pt x="2" y="122"/>
                    </a:lnTo>
                    <a:lnTo>
                      <a:pt x="2" y="130"/>
                    </a:lnTo>
                    <a:lnTo>
                      <a:pt x="0" y="135"/>
                    </a:lnTo>
                    <a:lnTo>
                      <a:pt x="11" y="152"/>
                    </a:lnTo>
                    <a:lnTo>
                      <a:pt x="11" y="156"/>
                    </a:lnTo>
                    <a:lnTo>
                      <a:pt x="15" y="161"/>
                    </a:lnTo>
                    <a:lnTo>
                      <a:pt x="21" y="177"/>
                    </a:lnTo>
                    <a:lnTo>
                      <a:pt x="19" y="183"/>
                    </a:lnTo>
                    <a:lnTo>
                      <a:pt x="21" y="188"/>
                    </a:lnTo>
                    <a:lnTo>
                      <a:pt x="19" y="194"/>
                    </a:lnTo>
                    <a:lnTo>
                      <a:pt x="19" y="201"/>
                    </a:lnTo>
                    <a:lnTo>
                      <a:pt x="17" y="205"/>
                    </a:lnTo>
                    <a:lnTo>
                      <a:pt x="11" y="215"/>
                    </a:lnTo>
                    <a:lnTo>
                      <a:pt x="13" y="236"/>
                    </a:lnTo>
                    <a:lnTo>
                      <a:pt x="11" y="244"/>
                    </a:lnTo>
                    <a:lnTo>
                      <a:pt x="7" y="249"/>
                    </a:lnTo>
                    <a:lnTo>
                      <a:pt x="11" y="260"/>
                    </a:lnTo>
                    <a:lnTo>
                      <a:pt x="18" y="271"/>
                    </a:lnTo>
                    <a:lnTo>
                      <a:pt x="23" y="286"/>
                    </a:lnTo>
                    <a:lnTo>
                      <a:pt x="27" y="291"/>
                    </a:lnTo>
                    <a:lnTo>
                      <a:pt x="32" y="297"/>
                    </a:lnTo>
                    <a:lnTo>
                      <a:pt x="34" y="302"/>
                    </a:lnTo>
                    <a:lnTo>
                      <a:pt x="34" y="308"/>
                    </a:lnTo>
                    <a:lnTo>
                      <a:pt x="34" y="313"/>
                    </a:lnTo>
                    <a:lnTo>
                      <a:pt x="36" y="310"/>
                    </a:lnTo>
                    <a:lnTo>
                      <a:pt x="36" y="310"/>
                    </a:lnTo>
                    <a:lnTo>
                      <a:pt x="41" y="321"/>
                    </a:lnTo>
                    <a:lnTo>
                      <a:pt x="42" y="332"/>
                    </a:lnTo>
                    <a:lnTo>
                      <a:pt x="38" y="321"/>
                    </a:lnTo>
                    <a:lnTo>
                      <a:pt x="37" y="327"/>
                    </a:lnTo>
                    <a:lnTo>
                      <a:pt x="34" y="332"/>
                    </a:lnTo>
                    <a:lnTo>
                      <a:pt x="32" y="339"/>
                    </a:lnTo>
                    <a:lnTo>
                      <a:pt x="37" y="335"/>
                    </a:lnTo>
                    <a:lnTo>
                      <a:pt x="42" y="340"/>
                    </a:lnTo>
                    <a:lnTo>
                      <a:pt x="45" y="346"/>
                    </a:lnTo>
                    <a:lnTo>
                      <a:pt x="51" y="350"/>
                    </a:lnTo>
                    <a:lnTo>
                      <a:pt x="53" y="355"/>
                    </a:lnTo>
                    <a:lnTo>
                      <a:pt x="59" y="361"/>
                    </a:lnTo>
                    <a:lnTo>
                      <a:pt x="63" y="357"/>
                    </a:lnTo>
                    <a:lnTo>
                      <a:pt x="60" y="351"/>
                    </a:lnTo>
                    <a:lnTo>
                      <a:pt x="64" y="348"/>
                    </a:lnTo>
                    <a:lnTo>
                      <a:pt x="63" y="343"/>
                    </a:lnTo>
                    <a:lnTo>
                      <a:pt x="65" y="336"/>
                    </a:lnTo>
                    <a:lnTo>
                      <a:pt x="71" y="335"/>
                    </a:lnTo>
                    <a:lnTo>
                      <a:pt x="76" y="339"/>
                    </a:lnTo>
                    <a:lnTo>
                      <a:pt x="80" y="344"/>
                    </a:lnTo>
                    <a:lnTo>
                      <a:pt x="86" y="348"/>
                    </a:lnTo>
                    <a:lnTo>
                      <a:pt x="90" y="346"/>
                    </a:lnTo>
                    <a:lnTo>
                      <a:pt x="95" y="346"/>
                    </a:lnTo>
                    <a:lnTo>
                      <a:pt x="99" y="351"/>
                    </a:lnTo>
                    <a:lnTo>
                      <a:pt x="110" y="351"/>
                    </a:lnTo>
                    <a:lnTo>
                      <a:pt x="114" y="347"/>
                    </a:lnTo>
                    <a:lnTo>
                      <a:pt x="113" y="351"/>
                    </a:lnTo>
                    <a:lnTo>
                      <a:pt x="108" y="354"/>
                    </a:lnTo>
                    <a:lnTo>
                      <a:pt x="113" y="354"/>
                    </a:lnTo>
                    <a:lnTo>
                      <a:pt x="118" y="352"/>
                    </a:lnTo>
                    <a:lnTo>
                      <a:pt x="120" y="352"/>
                    </a:lnTo>
                    <a:lnTo>
                      <a:pt x="124" y="357"/>
                    </a:lnTo>
                    <a:lnTo>
                      <a:pt x="128" y="362"/>
                    </a:lnTo>
                    <a:lnTo>
                      <a:pt x="128" y="363"/>
                    </a:lnTo>
                    <a:lnTo>
                      <a:pt x="120" y="352"/>
                    </a:lnTo>
                    <a:lnTo>
                      <a:pt x="109" y="357"/>
                    </a:lnTo>
                    <a:lnTo>
                      <a:pt x="93" y="348"/>
                    </a:lnTo>
                    <a:lnTo>
                      <a:pt x="84" y="350"/>
                    </a:lnTo>
                    <a:lnTo>
                      <a:pt x="80" y="346"/>
                    </a:lnTo>
                    <a:lnTo>
                      <a:pt x="75" y="347"/>
                    </a:lnTo>
                    <a:lnTo>
                      <a:pt x="71" y="347"/>
                    </a:lnTo>
                    <a:lnTo>
                      <a:pt x="67" y="352"/>
                    </a:lnTo>
                    <a:lnTo>
                      <a:pt x="71" y="358"/>
                    </a:lnTo>
                    <a:lnTo>
                      <a:pt x="70" y="363"/>
                    </a:lnTo>
                    <a:lnTo>
                      <a:pt x="71" y="369"/>
                    </a:lnTo>
                    <a:lnTo>
                      <a:pt x="75" y="370"/>
                    </a:lnTo>
                    <a:lnTo>
                      <a:pt x="76" y="381"/>
                    </a:lnTo>
                    <a:lnTo>
                      <a:pt x="76" y="390"/>
                    </a:lnTo>
                    <a:lnTo>
                      <a:pt x="80" y="396"/>
                    </a:lnTo>
                    <a:lnTo>
                      <a:pt x="75" y="396"/>
                    </a:lnTo>
                    <a:lnTo>
                      <a:pt x="70" y="389"/>
                    </a:lnTo>
                    <a:lnTo>
                      <a:pt x="67" y="384"/>
                    </a:lnTo>
                    <a:lnTo>
                      <a:pt x="61" y="380"/>
                    </a:lnTo>
                    <a:lnTo>
                      <a:pt x="63" y="375"/>
                    </a:lnTo>
                    <a:lnTo>
                      <a:pt x="65" y="370"/>
                    </a:lnTo>
                    <a:lnTo>
                      <a:pt x="64" y="365"/>
                    </a:lnTo>
                    <a:lnTo>
                      <a:pt x="64" y="362"/>
                    </a:lnTo>
                    <a:lnTo>
                      <a:pt x="59" y="362"/>
                    </a:lnTo>
                    <a:lnTo>
                      <a:pt x="56" y="367"/>
                    </a:lnTo>
                    <a:lnTo>
                      <a:pt x="55" y="373"/>
                    </a:lnTo>
                    <a:lnTo>
                      <a:pt x="51" y="382"/>
                    </a:lnTo>
                    <a:lnTo>
                      <a:pt x="55" y="388"/>
                    </a:lnTo>
                    <a:lnTo>
                      <a:pt x="55" y="399"/>
                    </a:lnTo>
                    <a:lnTo>
                      <a:pt x="53" y="404"/>
                    </a:lnTo>
                    <a:lnTo>
                      <a:pt x="51" y="407"/>
                    </a:lnTo>
                    <a:lnTo>
                      <a:pt x="51" y="412"/>
                    </a:lnTo>
                    <a:lnTo>
                      <a:pt x="53" y="418"/>
                    </a:lnTo>
                    <a:lnTo>
                      <a:pt x="61" y="432"/>
                    </a:lnTo>
                    <a:lnTo>
                      <a:pt x="67" y="438"/>
                    </a:lnTo>
                    <a:lnTo>
                      <a:pt x="78" y="438"/>
                    </a:lnTo>
                    <a:lnTo>
                      <a:pt x="80" y="449"/>
                    </a:lnTo>
                    <a:lnTo>
                      <a:pt x="80" y="460"/>
                    </a:lnTo>
                    <a:lnTo>
                      <a:pt x="78" y="460"/>
                    </a:lnTo>
                    <a:lnTo>
                      <a:pt x="76" y="464"/>
                    </a:lnTo>
                    <a:lnTo>
                      <a:pt x="65" y="469"/>
                    </a:lnTo>
                    <a:lnTo>
                      <a:pt x="65" y="480"/>
                    </a:lnTo>
                    <a:lnTo>
                      <a:pt x="64" y="491"/>
                    </a:lnTo>
                    <a:lnTo>
                      <a:pt x="67" y="496"/>
                    </a:lnTo>
                    <a:lnTo>
                      <a:pt x="75" y="507"/>
                    </a:lnTo>
                    <a:lnTo>
                      <a:pt x="78" y="518"/>
                    </a:lnTo>
                    <a:lnTo>
                      <a:pt x="82" y="522"/>
                    </a:lnTo>
                    <a:lnTo>
                      <a:pt x="83" y="533"/>
                    </a:lnTo>
                    <a:lnTo>
                      <a:pt x="89" y="542"/>
                    </a:lnTo>
                    <a:lnTo>
                      <a:pt x="89" y="548"/>
                    </a:lnTo>
                    <a:lnTo>
                      <a:pt x="91" y="553"/>
                    </a:lnTo>
                    <a:lnTo>
                      <a:pt x="98" y="559"/>
                    </a:lnTo>
                    <a:lnTo>
                      <a:pt x="101" y="569"/>
                    </a:lnTo>
                    <a:lnTo>
                      <a:pt x="110" y="580"/>
                    </a:lnTo>
                    <a:lnTo>
                      <a:pt x="112" y="586"/>
                    </a:lnTo>
                    <a:lnTo>
                      <a:pt x="108" y="588"/>
                    </a:lnTo>
                    <a:lnTo>
                      <a:pt x="106" y="594"/>
                    </a:lnTo>
                    <a:lnTo>
                      <a:pt x="110" y="599"/>
                    </a:lnTo>
                    <a:lnTo>
                      <a:pt x="116" y="602"/>
                    </a:lnTo>
                    <a:lnTo>
                      <a:pt x="120" y="607"/>
                    </a:lnTo>
                    <a:lnTo>
                      <a:pt x="120" y="611"/>
                    </a:lnTo>
                    <a:lnTo>
                      <a:pt x="114" y="620"/>
                    </a:lnTo>
                    <a:lnTo>
                      <a:pt x="114" y="630"/>
                    </a:lnTo>
                    <a:lnTo>
                      <a:pt x="112" y="636"/>
                    </a:lnTo>
                    <a:lnTo>
                      <a:pt x="113" y="641"/>
                    </a:lnTo>
                    <a:lnTo>
                      <a:pt x="109" y="647"/>
                    </a:lnTo>
                    <a:lnTo>
                      <a:pt x="109" y="652"/>
                    </a:lnTo>
                    <a:lnTo>
                      <a:pt x="112" y="654"/>
                    </a:lnTo>
                    <a:lnTo>
                      <a:pt x="116" y="659"/>
                    </a:lnTo>
                    <a:lnTo>
                      <a:pt x="120" y="663"/>
                    </a:lnTo>
                    <a:lnTo>
                      <a:pt x="136" y="666"/>
                    </a:lnTo>
                    <a:lnTo>
                      <a:pt x="141" y="668"/>
                    </a:lnTo>
                    <a:lnTo>
                      <a:pt x="147" y="670"/>
                    </a:lnTo>
                    <a:lnTo>
                      <a:pt x="156" y="677"/>
                    </a:lnTo>
                    <a:lnTo>
                      <a:pt x="162" y="678"/>
                    </a:lnTo>
                    <a:lnTo>
                      <a:pt x="173" y="679"/>
                    </a:lnTo>
                    <a:lnTo>
                      <a:pt x="181" y="686"/>
                    </a:lnTo>
                    <a:lnTo>
                      <a:pt x="185" y="691"/>
                    </a:lnTo>
                    <a:lnTo>
                      <a:pt x="190" y="696"/>
                    </a:lnTo>
                    <a:lnTo>
                      <a:pt x="192" y="706"/>
                    </a:lnTo>
                    <a:lnTo>
                      <a:pt x="202" y="716"/>
                    </a:lnTo>
                    <a:lnTo>
                      <a:pt x="213" y="723"/>
                    </a:lnTo>
                    <a:lnTo>
                      <a:pt x="235" y="725"/>
                    </a:lnTo>
                    <a:lnTo>
                      <a:pt x="235" y="727"/>
                    </a:lnTo>
                    <a:lnTo>
                      <a:pt x="239" y="738"/>
                    </a:lnTo>
                    <a:lnTo>
                      <a:pt x="240" y="743"/>
                    </a:lnTo>
                    <a:lnTo>
                      <a:pt x="239" y="747"/>
                    </a:lnTo>
                    <a:lnTo>
                      <a:pt x="239" y="752"/>
                    </a:lnTo>
                    <a:lnTo>
                      <a:pt x="244" y="757"/>
                    </a:lnTo>
                    <a:lnTo>
                      <a:pt x="247" y="752"/>
                    </a:lnTo>
                    <a:lnTo>
                      <a:pt x="253" y="752"/>
                    </a:lnTo>
                    <a:lnTo>
                      <a:pt x="258" y="757"/>
                    </a:lnTo>
                    <a:lnTo>
                      <a:pt x="262" y="765"/>
                    </a:lnTo>
                    <a:lnTo>
                      <a:pt x="266" y="770"/>
                    </a:lnTo>
                    <a:lnTo>
                      <a:pt x="273" y="774"/>
                    </a:lnTo>
                    <a:lnTo>
                      <a:pt x="289" y="796"/>
                    </a:lnTo>
                    <a:lnTo>
                      <a:pt x="295" y="807"/>
                    </a:lnTo>
                    <a:lnTo>
                      <a:pt x="299" y="819"/>
                    </a:lnTo>
                    <a:lnTo>
                      <a:pt x="299" y="830"/>
                    </a:lnTo>
                    <a:lnTo>
                      <a:pt x="299" y="841"/>
                    </a:lnTo>
                    <a:lnTo>
                      <a:pt x="296" y="850"/>
                    </a:lnTo>
                    <a:lnTo>
                      <a:pt x="296" y="856"/>
                    </a:lnTo>
                    <a:lnTo>
                      <a:pt x="297" y="851"/>
                    </a:lnTo>
                    <a:lnTo>
                      <a:pt x="303" y="856"/>
                    </a:lnTo>
                    <a:lnTo>
                      <a:pt x="300" y="861"/>
                    </a:lnTo>
                    <a:lnTo>
                      <a:pt x="299" y="856"/>
                    </a:lnTo>
                    <a:lnTo>
                      <a:pt x="300" y="861"/>
                    </a:lnTo>
                    <a:lnTo>
                      <a:pt x="301" y="868"/>
                    </a:lnTo>
                    <a:lnTo>
                      <a:pt x="304" y="869"/>
                    </a:lnTo>
                    <a:lnTo>
                      <a:pt x="467" y="885"/>
                    </a:lnTo>
                    <a:lnTo>
                      <a:pt x="468" y="885"/>
                    </a:lnTo>
                    <a:lnTo>
                      <a:pt x="471" y="884"/>
                    </a:lnTo>
                    <a:lnTo>
                      <a:pt x="474" y="885"/>
                    </a:lnTo>
                    <a:lnTo>
                      <a:pt x="478" y="887"/>
                    </a:lnTo>
                    <a:lnTo>
                      <a:pt x="480" y="881"/>
                    </a:lnTo>
                    <a:lnTo>
                      <a:pt x="486" y="879"/>
                    </a:lnTo>
                    <a:lnTo>
                      <a:pt x="486" y="869"/>
                    </a:lnTo>
                    <a:lnTo>
                      <a:pt x="485" y="865"/>
                    </a:lnTo>
                    <a:lnTo>
                      <a:pt x="480" y="861"/>
                    </a:lnTo>
                    <a:lnTo>
                      <a:pt x="475" y="860"/>
                    </a:lnTo>
                    <a:lnTo>
                      <a:pt x="474" y="854"/>
                    </a:lnTo>
                    <a:lnTo>
                      <a:pt x="476" y="849"/>
                    </a:lnTo>
                    <a:lnTo>
                      <a:pt x="476" y="843"/>
                    </a:lnTo>
                    <a:lnTo>
                      <a:pt x="475" y="838"/>
                    </a:lnTo>
                    <a:lnTo>
                      <a:pt x="476" y="833"/>
                    </a:lnTo>
                    <a:lnTo>
                      <a:pt x="482" y="830"/>
                    </a:lnTo>
                    <a:lnTo>
                      <a:pt x="491" y="818"/>
                    </a:lnTo>
                    <a:lnTo>
                      <a:pt x="494" y="811"/>
                    </a:lnTo>
                    <a:lnTo>
                      <a:pt x="497" y="805"/>
                    </a:lnTo>
                    <a:lnTo>
                      <a:pt x="497" y="796"/>
                    </a:lnTo>
                    <a:lnTo>
                      <a:pt x="499" y="786"/>
                    </a:lnTo>
                    <a:lnTo>
                      <a:pt x="505" y="784"/>
                    </a:lnTo>
                    <a:lnTo>
                      <a:pt x="508" y="778"/>
                    </a:lnTo>
                    <a:lnTo>
                      <a:pt x="525" y="769"/>
                    </a:lnTo>
                    <a:lnTo>
                      <a:pt x="529" y="763"/>
                    </a:lnTo>
                    <a:lnTo>
                      <a:pt x="525" y="758"/>
                    </a:lnTo>
                    <a:close/>
                    <a:moveTo>
                      <a:pt x="129" y="702"/>
                    </a:moveTo>
                    <a:lnTo>
                      <a:pt x="124" y="705"/>
                    </a:lnTo>
                    <a:lnTo>
                      <a:pt x="126" y="710"/>
                    </a:lnTo>
                    <a:lnTo>
                      <a:pt x="131" y="712"/>
                    </a:lnTo>
                    <a:lnTo>
                      <a:pt x="136" y="710"/>
                    </a:lnTo>
                    <a:lnTo>
                      <a:pt x="137" y="708"/>
                    </a:lnTo>
                    <a:lnTo>
                      <a:pt x="133" y="704"/>
                    </a:lnTo>
                    <a:lnTo>
                      <a:pt x="129" y="702"/>
                    </a:lnTo>
                    <a:close/>
                    <a:moveTo>
                      <a:pt x="152" y="705"/>
                    </a:moveTo>
                    <a:lnTo>
                      <a:pt x="148" y="702"/>
                    </a:lnTo>
                    <a:lnTo>
                      <a:pt x="147" y="706"/>
                    </a:lnTo>
                    <a:lnTo>
                      <a:pt x="147" y="710"/>
                    </a:lnTo>
                    <a:lnTo>
                      <a:pt x="152" y="713"/>
                    </a:lnTo>
                    <a:lnTo>
                      <a:pt x="163" y="713"/>
                    </a:lnTo>
                    <a:lnTo>
                      <a:pt x="169" y="710"/>
                    </a:lnTo>
                    <a:lnTo>
                      <a:pt x="163" y="710"/>
                    </a:lnTo>
                    <a:lnTo>
                      <a:pt x="152" y="705"/>
                    </a:lnTo>
                    <a:close/>
                    <a:moveTo>
                      <a:pt x="152" y="773"/>
                    </a:moveTo>
                    <a:lnTo>
                      <a:pt x="155" y="777"/>
                    </a:lnTo>
                    <a:lnTo>
                      <a:pt x="160" y="778"/>
                    </a:lnTo>
                    <a:lnTo>
                      <a:pt x="156" y="773"/>
                    </a:lnTo>
                    <a:lnTo>
                      <a:pt x="152" y="773"/>
                    </a:lnTo>
                    <a:close/>
                    <a:moveTo>
                      <a:pt x="215" y="811"/>
                    </a:moveTo>
                    <a:lnTo>
                      <a:pt x="212" y="805"/>
                    </a:lnTo>
                    <a:lnTo>
                      <a:pt x="213" y="811"/>
                    </a:lnTo>
                    <a:lnTo>
                      <a:pt x="215" y="822"/>
                    </a:lnTo>
                    <a:lnTo>
                      <a:pt x="220" y="826"/>
                    </a:lnTo>
                    <a:lnTo>
                      <a:pt x="226" y="826"/>
                    </a:lnTo>
                    <a:lnTo>
                      <a:pt x="217" y="816"/>
                    </a:lnTo>
                    <a:lnTo>
                      <a:pt x="215" y="811"/>
                    </a:lnTo>
                    <a:close/>
                    <a:moveTo>
                      <a:pt x="231" y="776"/>
                    </a:moveTo>
                    <a:lnTo>
                      <a:pt x="226" y="771"/>
                    </a:lnTo>
                    <a:lnTo>
                      <a:pt x="220" y="769"/>
                    </a:lnTo>
                    <a:lnTo>
                      <a:pt x="226" y="774"/>
                    </a:lnTo>
                    <a:lnTo>
                      <a:pt x="230" y="785"/>
                    </a:lnTo>
                    <a:lnTo>
                      <a:pt x="238" y="786"/>
                    </a:lnTo>
                    <a:lnTo>
                      <a:pt x="236" y="781"/>
                    </a:lnTo>
                    <a:lnTo>
                      <a:pt x="231" y="776"/>
                    </a:lnTo>
                    <a:close/>
                  </a:path>
                </a:pathLst>
              </a:custGeom>
              <a:solidFill>
                <a:srgbClr val="F7C120"/>
              </a:solidFill>
              <a:ln w="12700">
                <a:solidFill>
                  <a:srgbClr val="5F5F5F"/>
                </a:solidFill>
                <a:prstDash val="solid"/>
                <a:round/>
                <a:headEnd/>
                <a:tailEnd/>
              </a:ln>
            </p:spPr>
            <p:txBody>
              <a:bodyPr/>
              <a:lstStyle/>
              <a:p>
                <a:endParaRPr lang="en-US" dirty="0">
                  <a:solidFill>
                    <a:srgbClr val="727CA3">
                      <a:tint val="66000"/>
                      <a:satMod val="160000"/>
                    </a:srgbClr>
                  </a:solidFill>
                </a:endParaRPr>
              </a:p>
              <a:p>
                <a:endParaRPr lang="en-US" dirty="0">
                  <a:solidFill>
                    <a:srgbClr val="727CA3">
                      <a:tint val="66000"/>
                      <a:satMod val="160000"/>
                    </a:srgbClr>
                  </a:solidFill>
                </a:endParaRPr>
              </a:p>
              <a:p>
                <a:endParaRPr lang="en-US" dirty="0">
                  <a:solidFill>
                    <a:srgbClr val="727CA3">
                      <a:tint val="66000"/>
                      <a:satMod val="160000"/>
                    </a:srgbClr>
                  </a:solidFill>
                </a:endParaRPr>
              </a:p>
              <a:p>
                <a:r>
                  <a:rPr lang="en-US" dirty="0">
                    <a:solidFill>
                      <a:srgbClr val="727CA3">
                        <a:tint val="66000"/>
                        <a:satMod val="160000"/>
                      </a:srgbClr>
                    </a:solidFill>
                  </a:rPr>
                  <a:t>  </a:t>
                </a:r>
                <a:endParaRPr lang="en-US" dirty="0">
                  <a:solidFill>
                    <a:prstClr val="white"/>
                  </a:solidFill>
                </a:endParaRPr>
              </a:p>
            </p:txBody>
          </p:sp>
          <p:sp>
            <p:nvSpPr>
              <p:cNvPr id="80" name="Freeform 170"/>
              <p:cNvSpPr>
                <a:spLocks noEditPoints="1"/>
              </p:cNvSpPr>
              <p:nvPr/>
            </p:nvSpPr>
            <p:spPr bwMode="auto">
              <a:xfrm>
                <a:off x="2383" y="1236"/>
                <a:ext cx="433" cy="313"/>
              </a:xfrm>
              <a:custGeom>
                <a:avLst/>
                <a:gdLst>
                  <a:gd name="T0" fmla="*/ 129 w 433"/>
                  <a:gd name="T1" fmla="*/ 0 h 313"/>
                  <a:gd name="T2" fmla="*/ 127 w 433"/>
                  <a:gd name="T3" fmla="*/ 16 h 313"/>
                  <a:gd name="T4" fmla="*/ 136 w 433"/>
                  <a:gd name="T5" fmla="*/ 34 h 313"/>
                  <a:gd name="T6" fmla="*/ 132 w 433"/>
                  <a:gd name="T7" fmla="*/ 47 h 313"/>
                  <a:gd name="T8" fmla="*/ 127 w 433"/>
                  <a:gd name="T9" fmla="*/ 47 h 313"/>
                  <a:gd name="T10" fmla="*/ 132 w 433"/>
                  <a:gd name="T11" fmla="*/ 66 h 313"/>
                  <a:gd name="T12" fmla="*/ 129 w 433"/>
                  <a:gd name="T13" fmla="*/ 92 h 313"/>
                  <a:gd name="T14" fmla="*/ 122 w 433"/>
                  <a:gd name="T15" fmla="*/ 114 h 313"/>
                  <a:gd name="T16" fmla="*/ 103 w 433"/>
                  <a:gd name="T17" fmla="*/ 138 h 313"/>
                  <a:gd name="T18" fmla="*/ 87 w 433"/>
                  <a:gd name="T19" fmla="*/ 141 h 313"/>
                  <a:gd name="T20" fmla="*/ 77 w 433"/>
                  <a:gd name="T21" fmla="*/ 141 h 313"/>
                  <a:gd name="T22" fmla="*/ 92 w 433"/>
                  <a:gd name="T23" fmla="*/ 126 h 313"/>
                  <a:gd name="T24" fmla="*/ 92 w 433"/>
                  <a:gd name="T25" fmla="*/ 140 h 313"/>
                  <a:gd name="T26" fmla="*/ 96 w 433"/>
                  <a:gd name="T27" fmla="*/ 134 h 313"/>
                  <a:gd name="T28" fmla="*/ 103 w 433"/>
                  <a:gd name="T29" fmla="*/ 114 h 313"/>
                  <a:gd name="T30" fmla="*/ 107 w 433"/>
                  <a:gd name="T31" fmla="*/ 99 h 313"/>
                  <a:gd name="T32" fmla="*/ 115 w 433"/>
                  <a:gd name="T33" fmla="*/ 87 h 313"/>
                  <a:gd name="T34" fmla="*/ 77 w 433"/>
                  <a:gd name="T35" fmla="*/ 117 h 313"/>
                  <a:gd name="T36" fmla="*/ 79 w 433"/>
                  <a:gd name="T37" fmla="*/ 123 h 313"/>
                  <a:gd name="T38" fmla="*/ 92 w 433"/>
                  <a:gd name="T39" fmla="*/ 102 h 313"/>
                  <a:gd name="T40" fmla="*/ 103 w 433"/>
                  <a:gd name="T41" fmla="*/ 95 h 313"/>
                  <a:gd name="T42" fmla="*/ 110 w 433"/>
                  <a:gd name="T43" fmla="*/ 65 h 313"/>
                  <a:gd name="T44" fmla="*/ 94 w 433"/>
                  <a:gd name="T45" fmla="*/ 69 h 313"/>
                  <a:gd name="T46" fmla="*/ 81 w 433"/>
                  <a:gd name="T47" fmla="*/ 60 h 313"/>
                  <a:gd name="T48" fmla="*/ 49 w 433"/>
                  <a:gd name="T49" fmla="*/ 47 h 313"/>
                  <a:gd name="T50" fmla="*/ 27 w 433"/>
                  <a:gd name="T51" fmla="*/ 30 h 313"/>
                  <a:gd name="T52" fmla="*/ 12 w 433"/>
                  <a:gd name="T53" fmla="*/ 26 h 313"/>
                  <a:gd name="T54" fmla="*/ 5 w 433"/>
                  <a:gd name="T55" fmla="*/ 46 h 313"/>
                  <a:gd name="T56" fmla="*/ 14 w 433"/>
                  <a:gd name="T57" fmla="*/ 73 h 313"/>
                  <a:gd name="T58" fmla="*/ 12 w 433"/>
                  <a:gd name="T59" fmla="*/ 129 h 313"/>
                  <a:gd name="T60" fmla="*/ 19 w 433"/>
                  <a:gd name="T61" fmla="*/ 136 h 313"/>
                  <a:gd name="T62" fmla="*/ 12 w 433"/>
                  <a:gd name="T63" fmla="*/ 148 h 313"/>
                  <a:gd name="T64" fmla="*/ 11 w 433"/>
                  <a:gd name="T65" fmla="*/ 157 h 313"/>
                  <a:gd name="T66" fmla="*/ 16 w 433"/>
                  <a:gd name="T67" fmla="*/ 163 h 313"/>
                  <a:gd name="T68" fmla="*/ 15 w 433"/>
                  <a:gd name="T69" fmla="*/ 184 h 313"/>
                  <a:gd name="T70" fmla="*/ 8 w 433"/>
                  <a:gd name="T71" fmla="*/ 172 h 313"/>
                  <a:gd name="T72" fmla="*/ 9 w 433"/>
                  <a:gd name="T73" fmla="*/ 198 h 313"/>
                  <a:gd name="T74" fmla="*/ 30 w 433"/>
                  <a:gd name="T75" fmla="*/ 202 h 313"/>
                  <a:gd name="T76" fmla="*/ 41 w 433"/>
                  <a:gd name="T77" fmla="*/ 214 h 313"/>
                  <a:gd name="T78" fmla="*/ 58 w 433"/>
                  <a:gd name="T79" fmla="*/ 225 h 313"/>
                  <a:gd name="T80" fmla="*/ 68 w 433"/>
                  <a:gd name="T81" fmla="*/ 270 h 313"/>
                  <a:gd name="T82" fmla="*/ 87 w 433"/>
                  <a:gd name="T83" fmla="*/ 278 h 313"/>
                  <a:gd name="T84" fmla="*/ 113 w 433"/>
                  <a:gd name="T85" fmla="*/ 273 h 313"/>
                  <a:gd name="T86" fmla="*/ 137 w 433"/>
                  <a:gd name="T87" fmla="*/ 279 h 313"/>
                  <a:gd name="T88" fmla="*/ 160 w 433"/>
                  <a:gd name="T89" fmla="*/ 289 h 313"/>
                  <a:gd name="T90" fmla="*/ 191 w 433"/>
                  <a:gd name="T91" fmla="*/ 293 h 313"/>
                  <a:gd name="T92" fmla="*/ 235 w 433"/>
                  <a:gd name="T93" fmla="*/ 289 h 313"/>
                  <a:gd name="T94" fmla="*/ 262 w 433"/>
                  <a:gd name="T95" fmla="*/ 290 h 313"/>
                  <a:gd name="T96" fmla="*/ 391 w 433"/>
                  <a:gd name="T97" fmla="*/ 313 h 313"/>
                  <a:gd name="T98" fmla="*/ 391 w 433"/>
                  <a:gd name="T99" fmla="*/ 277 h 313"/>
                  <a:gd name="T100" fmla="*/ 381 w 433"/>
                  <a:gd name="T101" fmla="*/ 62 h 313"/>
                  <a:gd name="T102" fmla="*/ 99 w 433"/>
                  <a:gd name="T103" fmla="*/ 24 h 313"/>
                  <a:gd name="T104" fmla="*/ 115 w 433"/>
                  <a:gd name="T105" fmla="*/ 24 h 313"/>
                  <a:gd name="T106" fmla="*/ 113 w 433"/>
                  <a:gd name="T107" fmla="*/ 20 h 313"/>
                  <a:gd name="T108" fmla="*/ 126 w 433"/>
                  <a:gd name="T109" fmla="*/ 56 h 313"/>
                  <a:gd name="T110" fmla="*/ 111 w 433"/>
                  <a:gd name="T111" fmla="*/ 60 h 313"/>
                  <a:gd name="T112" fmla="*/ 119 w 433"/>
                  <a:gd name="T113" fmla="*/ 81 h 313"/>
                  <a:gd name="T114" fmla="*/ 129 w 433"/>
                  <a:gd name="T115" fmla="*/ 81 h 313"/>
                  <a:gd name="T116" fmla="*/ 115 w 433"/>
                  <a:gd name="T117" fmla="*/ 6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313">
                    <a:moveTo>
                      <a:pt x="381" y="62"/>
                    </a:moveTo>
                    <a:lnTo>
                      <a:pt x="285" y="41"/>
                    </a:lnTo>
                    <a:lnTo>
                      <a:pt x="202" y="20"/>
                    </a:lnTo>
                    <a:lnTo>
                      <a:pt x="129" y="0"/>
                    </a:lnTo>
                    <a:lnTo>
                      <a:pt x="125" y="4"/>
                    </a:lnTo>
                    <a:lnTo>
                      <a:pt x="125" y="8"/>
                    </a:lnTo>
                    <a:lnTo>
                      <a:pt x="127" y="13"/>
                    </a:lnTo>
                    <a:lnTo>
                      <a:pt x="127" y="16"/>
                    </a:lnTo>
                    <a:lnTo>
                      <a:pt x="132" y="22"/>
                    </a:lnTo>
                    <a:lnTo>
                      <a:pt x="137" y="24"/>
                    </a:lnTo>
                    <a:lnTo>
                      <a:pt x="136" y="28"/>
                    </a:lnTo>
                    <a:lnTo>
                      <a:pt x="136" y="34"/>
                    </a:lnTo>
                    <a:lnTo>
                      <a:pt x="136" y="39"/>
                    </a:lnTo>
                    <a:lnTo>
                      <a:pt x="130" y="37"/>
                    </a:lnTo>
                    <a:lnTo>
                      <a:pt x="133" y="42"/>
                    </a:lnTo>
                    <a:lnTo>
                      <a:pt x="132" y="47"/>
                    </a:lnTo>
                    <a:lnTo>
                      <a:pt x="125" y="43"/>
                    </a:lnTo>
                    <a:lnTo>
                      <a:pt x="122" y="43"/>
                    </a:lnTo>
                    <a:lnTo>
                      <a:pt x="122" y="49"/>
                    </a:lnTo>
                    <a:lnTo>
                      <a:pt x="127" y="47"/>
                    </a:lnTo>
                    <a:lnTo>
                      <a:pt x="129" y="53"/>
                    </a:lnTo>
                    <a:lnTo>
                      <a:pt x="133" y="60"/>
                    </a:lnTo>
                    <a:lnTo>
                      <a:pt x="132" y="64"/>
                    </a:lnTo>
                    <a:lnTo>
                      <a:pt x="132" y="66"/>
                    </a:lnTo>
                    <a:lnTo>
                      <a:pt x="132" y="77"/>
                    </a:lnTo>
                    <a:lnTo>
                      <a:pt x="134" y="81"/>
                    </a:lnTo>
                    <a:lnTo>
                      <a:pt x="134" y="87"/>
                    </a:lnTo>
                    <a:lnTo>
                      <a:pt x="129" y="92"/>
                    </a:lnTo>
                    <a:lnTo>
                      <a:pt x="123" y="99"/>
                    </a:lnTo>
                    <a:lnTo>
                      <a:pt x="123" y="104"/>
                    </a:lnTo>
                    <a:lnTo>
                      <a:pt x="118" y="108"/>
                    </a:lnTo>
                    <a:lnTo>
                      <a:pt x="122" y="114"/>
                    </a:lnTo>
                    <a:lnTo>
                      <a:pt x="118" y="119"/>
                    </a:lnTo>
                    <a:lnTo>
                      <a:pt x="118" y="130"/>
                    </a:lnTo>
                    <a:lnTo>
                      <a:pt x="114" y="136"/>
                    </a:lnTo>
                    <a:lnTo>
                      <a:pt x="103" y="138"/>
                    </a:lnTo>
                    <a:lnTo>
                      <a:pt x="100" y="142"/>
                    </a:lnTo>
                    <a:lnTo>
                      <a:pt x="95" y="146"/>
                    </a:lnTo>
                    <a:lnTo>
                      <a:pt x="89" y="146"/>
                    </a:lnTo>
                    <a:lnTo>
                      <a:pt x="87" y="141"/>
                    </a:lnTo>
                    <a:lnTo>
                      <a:pt x="81" y="144"/>
                    </a:lnTo>
                    <a:lnTo>
                      <a:pt x="80" y="149"/>
                    </a:lnTo>
                    <a:lnTo>
                      <a:pt x="77" y="145"/>
                    </a:lnTo>
                    <a:lnTo>
                      <a:pt x="77" y="141"/>
                    </a:lnTo>
                    <a:lnTo>
                      <a:pt x="73" y="140"/>
                    </a:lnTo>
                    <a:lnTo>
                      <a:pt x="77" y="138"/>
                    </a:lnTo>
                    <a:lnTo>
                      <a:pt x="81" y="134"/>
                    </a:lnTo>
                    <a:lnTo>
                      <a:pt x="92" y="126"/>
                    </a:lnTo>
                    <a:lnTo>
                      <a:pt x="92" y="131"/>
                    </a:lnTo>
                    <a:lnTo>
                      <a:pt x="89" y="137"/>
                    </a:lnTo>
                    <a:lnTo>
                      <a:pt x="89" y="142"/>
                    </a:lnTo>
                    <a:lnTo>
                      <a:pt x="92" y="140"/>
                    </a:lnTo>
                    <a:lnTo>
                      <a:pt x="92" y="134"/>
                    </a:lnTo>
                    <a:lnTo>
                      <a:pt x="96" y="129"/>
                    </a:lnTo>
                    <a:lnTo>
                      <a:pt x="102" y="129"/>
                    </a:lnTo>
                    <a:lnTo>
                      <a:pt x="96" y="134"/>
                    </a:lnTo>
                    <a:lnTo>
                      <a:pt x="102" y="137"/>
                    </a:lnTo>
                    <a:lnTo>
                      <a:pt x="111" y="118"/>
                    </a:lnTo>
                    <a:lnTo>
                      <a:pt x="108" y="112"/>
                    </a:lnTo>
                    <a:lnTo>
                      <a:pt x="103" y="114"/>
                    </a:lnTo>
                    <a:lnTo>
                      <a:pt x="103" y="108"/>
                    </a:lnTo>
                    <a:lnTo>
                      <a:pt x="108" y="110"/>
                    </a:lnTo>
                    <a:lnTo>
                      <a:pt x="108" y="106"/>
                    </a:lnTo>
                    <a:lnTo>
                      <a:pt x="107" y="99"/>
                    </a:lnTo>
                    <a:lnTo>
                      <a:pt x="114" y="100"/>
                    </a:lnTo>
                    <a:lnTo>
                      <a:pt x="118" y="98"/>
                    </a:lnTo>
                    <a:lnTo>
                      <a:pt x="118" y="92"/>
                    </a:lnTo>
                    <a:lnTo>
                      <a:pt x="115" y="87"/>
                    </a:lnTo>
                    <a:lnTo>
                      <a:pt x="103" y="98"/>
                    </a:lnTo>
                    <a:lnTo>
                      <a:pt x="99" y="103"/>
                    </a:lnTo>
                    <a:lnTo>
                      <a:pt x="88" y="107"/>
                    </a:lnTo>
                    <a:lnTo>
                      <a:pt x="77" y="117"/>
                    </a:lnTo>
                    <a:lnTo>
                      <a:pt x="79" y="122"/>
                    </a:lnTo>
                    <a:lnTo>
                      <a:pt x="84" y="121"/>
                    </a:lnTo>
                    <a:lnTo>
                      <a:pt x="89" y="122"/>
                    </a:lnTo>
                    <a:lnTo>
                      <a:pt x="79" y="123"/>
                    </a:lnTo>
                    <a:lnTo>
                      <a:pt x="73" y="119"/>
                    </a:lnTo>
                    <a:lnTo>
                      <a:pt x="77" y="114"/>
                    </a:lnTo>
                    <a:lnTo>
                      <a:pt x="88" y="106"/>
                    </a:lnTo>
                    <a:lnTo>
                      <a:pt x="92" y="102"/>
                    </a:lnTo>
                    <a:lnTo>
                      <a:pt x="102" y="91"/>
                    </a:lnTo>
                    <a:lnTo>
                      <a:pt x="100" y="95"/>
                    </a:lnTo>
                    <a:lnTo>
                      <a:pt x="100" y="100"/>
                    </a:lnTo>
                    <a:lnTo>
                      <a:pt x="103" y="95"/>
                    </a:lnTo>
                    <a:lnTo>
                      <a:pt x="108" y="91"/>
                    </a:lnTo>
                    <a:lnTo>
                      <a:pt x="111" y="84"/>
                    </a:lnTo>
                    <a:lnTo>
                      <a:pt x="107" y="70"/>
                    </a:lnTo>
                    <a:lnTo>
                      <a:pt x="110" y="65"/>
                    </a:lnTo>
                    <a:lnTo>
                      <a:pt x="103" y="69"/>
                    </a:lnTo>
                    <a:lnTo>
                      <a:pt x="103" y="75"/>
                    </a:lnTo>
                    <a:lnTo>
                      <a:pt x="99" y="66"/>
                    </a:lnTo>
                    <a:lnTo>
                      <a:pt x="94" y="69"/>
                    </a:lnTo>
                    <a:lnTo>
                      <a:pt x="94" y="64"/>
                    </a:lnTo>
                    <a:lnTo>
                      <a:pt x="92" y="58"/>
                    </a:lnTo>
                    <a:lnTo>
                      <a:pt x="87" y="60"/>
                    </a:lnTo>
                    <a:lnTo>
                      <a:pt x="81" y="60"/>
                    </a:lnTo>
                    <a:lnTo>
                      <a:pt x="76" y="56"/>
                    </a:lnTo>
                    <a:lnTo>
                      <a:pt x="65" y="54"/>
                    </a:lnTo>
                    <a:lnTo>
                      <a:pt x="60" y="50"/>
                    </a:lnTo>
                    <a:lnTo>
                      <a:pt x="49" y="47"/>
                    </a:lnTo>
                    <a:lnTo>
                      <a:pt x="42" y="42"/>
                    </a:lnTo>
                    <a:lnTo>
                      <a:pt x="38" y="38"/>
                    </a:lnTo>
                    <a:lnTo>
                      <a:pt x="33" y="34"/>
                    </a:lnTo>
                    <a:lnTo>
                      <a:pt x="27" y="30"/>
                    </a:lnTo>
                    <a:lnTo>
                      <a:pt x="18" y="20"/>
                    </a:lnTo>
                    <a:lnTo>
                      <a:pt x="12" y="18"/>
                    </a:lnTo>
                    <a:lnTo>
                      <a:pt x="14" y="24"/>
                    </a:lnTo>
                    <a:lnTo>
                      <a:pt x="12" y="26"/>
                    </a:lnTo>
                    <a:lnTo>
                      <a:pt x="11" y="31"/>
                    </a:lnTo>
                    <a:lnTo>
                      <a:pt x="7" y="37"/>
                    </a:lnTo>
                    <a:lnTo>
                      <a:pt x="7" y="42"/>
                    </a:lnTo>
                    <a:lnTo>
                      <a:pt x="5" y="46"/>
                    </a:lnTo>
                    <a:lnTo>
                      <a:pt x="5" y="51"/>
                    </a:lnTo>
                    <a:lnTo>
                      <a:pt x="7" y="57"/>
                    </a:lnTo>
                    <a:lnTo>
                      <a:pt x="11" y="64"/>
                    </a:lnTo>
                    <a:lnTo>
                      <a:pt x="14" y="73"/>
                    </a:lnTo>
                    <a:lnTo>
                      <a:pt x="14" y="80"/>
                    </a:lnTo>
                    <a:lnTo>
                      <a:pt x="11" y="100"/>
                    </a:lnTo>
                    <a:lnTo>
                      <a:pt x="14" y="114"/>
                    </a:lnTo>
                    <a:lnTo>
                      <a:pt x="12" y="129"/>
                    </a:lnTo>
                    <a:lnTo>
                      <a:pt x="9" y="136"/>
                    </a:lnTo>
                    <a:lnTo>
                      <a:pt x="12" y="137"/>
                    </a:lnTo>
                    <a:lnTo>
                      <a:pt x="14" y="131"/>
                    </a:lnTo>
                    <a:lnTo>
                      <a:pt x="19" y="136"/>
                    </a:lnTo>
                    <a:lnTo>
                      <a:pt x="23" y="141"/>
                    </a:lnTo>
                    <a:lnTo>
                      <a:pt x="28" y="142"/>
                    </a:lnTo>
                    <a:lnTo>
                      <a:pt x="20" y="144"/>
                    </a:lnTo>
                    <a:lnTo>
                      <a:pt x="12" y="148"/>
                    </a:lnTo>
                    <a:lnTo>
                      <a:pt x="11" y="142"/>
                    </a:lnTo>
                    <a:lnTo>
                      <a:pt x="8" y="153"/>
                    </a:lnTo>
                    <a:lnTo>
                      <a:pt x="11" y="159"/>
                    </a:lnTo>
                    <a:lnTo>
                      <a:pt x="11" y="157"/>
                    </a:lnTo>
                    <a:lnTo>
                      <a:pt x="22" y="161"/>
                    </a:lnTo>
                    <a:lnTo>
                      <a:pt x="24" y="167"/>
                    </a:lnTo>
                    <a:lnTo>
                      <a:pt x="22" y="167"/>
                    </a:lnTo>
                    <a:lnTo>
                      <a:pt x="16" y="163"/>
                    </a:lnTo>
                    <a:lnTo>
                      <a:pt x="14" y="168"/>
                    </a:lnTo>
                    <a:lnTo>
                      <a:pt x="15" y="174"/>
                    </a:lnTo>
                    <a:lnTo>
                      <a:pt x="11" y="179"/>
                    </a:lnTo>
                    <a:lnTo>
                      <a:pt x="15" y="184"/>
                    </a:lnTo>
                    <a:lnTo>
                      <a:pt x="14" y="186"/>
                    </a:lnTo>
                    <a:lnTo>
                      <a:pt x="11" y="182"/>
                    </a:lnTo>
                    <a:lnTo>
                      <a:pt x="5" y="182"/>
                    </a:lnTo>
                    <a:lnTo>
                      <a:pt x="8" y="172"/>
                    </a:lnTo>
                    <a:lnTo>
                      <a:pt x="7" y="167"/>
                    </a:lnTo>
                    <a:lnTo>
                      <a:pt x="0" y="193"/>
                    </a:lnTo>
                    <a:lnTo>
                      <a:pt x="5" y="193"/>
                    </a:lnTo>
                    <a:lnTo>
                      <a:pt x="9" y="198"/>
                    </a:lnTo>
                    <a:lnTo>
                      <a:pt x="20" y="195"/>
                    </a:lnTo>
                    <a:lnTo>
                      <a:pt x="23" y="201"/>
                    </a:lnTo>
                    <a:lnTo>
                      <a:pt x="28" y="202"/>
                    </a:lnTo>
                    <a:lnTo>
                      <a:pt x="30" y="202"/>
                    </a:lnTo>
                    <a:lnTo>
                      <a:pt x="33" y="203"/>
                    </a:lnTo>
                    <a:lnTo>
                      <a:pt x="34" y="205"/>
                    </a:lnTo>
                    <a:lnTo>
                      <a:pt x="35" y="209"/>
                    </a:lnTo>
                    <a:lnTo>
                      <a:pt x="41" y="214"/>
                    </a:lnTo>
                    <a:lnTo>
                      <a:pt x="46" y="214"/>
                    </a:lnTo>
                    <a:lnTo>
                      <a:pt x="50" y="216"/>
                    </a:lnTo>
                    <a:lnTo>
                      <a:pt x="53" y="220"/>
                    </a:lnTo>
                    <a:lnTo>
                      <a:pt x="58" y="225"/>
                    </a:lnTo>
                    <a:lnTo>
                      <a:pt x="61" y="236"/>
                    </a:lnTo>
                    <a:lnTo>
                      <a:pt x="58" y="263"/>
                    </a:lnTo>
                    <a:lnTo>
                      <a:pt x="60" y="266"/>
                    </a:lnTo>
                    <a:lnTo>
                      <a:pt x="68" y="270"/>
                    </a:lnTo>
                    <a:lnTo>
                      <a:pt x="73" y="273"/>
                    </a:lnTo>
                    <a:lnTo>
                      <a:pt x="76" y="274"/>
                    </a:lnTo>
                    <a:lnTo>
                      <a:pt x="81" y="277"/>
                    </a:lnTo>
                    <a:lnTo>
                      <a:pt x="87" y="278"/>
                    </a:lnTo>
                    <a:lnTo>
                      <a:pt x="98" y="277"/>
                    </a:lnTo>
                    <a:lnTo>
                      <a:pt x="102" y="275"/>
                    </a:lnTo>
                    <a:lnTo>
                      <a:pt x="107" y="273"/>
                    </a:lnTo>
                    <a:lnTo>
                      <a:pt x="113" y="273"/>
                    </a:lnTo>
                    <a:lnTo>
                      <a:pt x="118" y="274"/>
                    </a:lnTo>
                    <a:lnTo>
                      <a:pt x="127" y="275"/>
                    </a:lnTo>
                    <a:lnTo>
                      <a:pt x="133" y="278"/>
                    </a:lnTo>
                    <a:lnTo>
                      <a:pt x="137" y="279"/>
                    </a:lnTo>
                    <a:lnTo>
                      <a:pt x="144" y="283"/>
                    </a:lnTo>
                    <a:lnTo>
                      <a:pt x="144" y="287"/>
                    </a:lnTo>
                    <a:lnTo>
                      <a:pt x="155" y="287"/>
                    </a:lnTo>
                    <a:lnTo>
                      <a:pt x="160" y="289"/>
                    </a:lnTo>
                    <a:lnTo>
                      <a:pt x="176" y="286"/>
                    </a:lnTo>
                    <a:lnTo>
                      <a:pt x="182" y="287"/>
                    </a:lnTo>
                    <a:lnTo>
                      <a:pt x="187" y="292"/>
                    </a:lnTo>
                    <a:lnTo>
                      <a:pt x="191" y="293"/>
                    </a:lnTo>
                    <a:lnTo>
                      <a:pt x="197" y="293"/>
                    </a:lnTo>
                    <a:lnTo>
                      <a:pt x="207" y="290"/>
                    </a:lnTo>
                    <a:lnTo>
                      <a:pt x="218" y="289"/>
                    </a:lnTo>
                    <a:lnTo>
                      <a:pt x="235" y="289"/>
                    </a:lnTo>
                    <a:lnTo>
                      <a:pt x="240" y="286"/>
                    </a:lnTo>
                    <a:lnTo>
                      <a:pt x="244" y="287"/>
                    </a:lnTo>
                    <a:lnTo>
                      <a:pt x="256" y="289"/>
                    </a:lnTo>
                    <a:lnTo>
                      <a:pt x="262" y="290"/>
                    </a:lnTo>
                    <a:lnTo>
                      <a:pt x="267" y="292"/>
                    </a:lnTo>
                    <a:lnTo>
                      <a:pt x="273" y="287"/>
                    </a:lnTo>
                    <a:lnTo>
                      <a:pt x="324" y="300"/>
                    </a:lnTo>
                    <a:lnTo>
                      <a:pt x="391" y="313"/>
                    </a:lnTo>
                    <a:lnTo>
                      <a:pt x="389" y="309"/>
                    </a:lnTo>
                    <a:lnTo>
                      <a:pt x="391" y="293"/>
                    </a:lnTo>
                    <a:lnTo>
                      <a:pt x="388" y="282"/>
                    </a:lnTo>
                    <a:lnTo>
                      <a:pt x="391" y="277"/>
                    </a:lnTo>
                    <a:lnTo>
                      <a:pt x="392" y="260"/>
                    </a:lnTo>
                    <a:lnTo>
                      <a:pt x="431" y="76"/>
                    </a:lnTo>
                    <a:lnTo>
                      <a:pt x="433" y="73"/>
                    </a:lnTo>
                    <a:lnTo>
                      <a:pt x="381" y="62"/>
                    </a:lnTo>
                    <a:close/>
                    <a:moveTo>
                      <a:pt x="104" y="37"/>
                    </a:moveTo>
                    <a:lnTo>
                      <a:pt x="106" y="31"/>
                    </a:lnTo>
                    <a:lnTo>
                      <a:pt x="102" y="26"/>
                    </a:lnTo>
                    <a:lnTo>
                      <a:pt x="99" y="24"/>
                    </a:lnTo>
                    <a:lnTo>
                      <a:pt x="96" y="31"/>
                    </a:lnTo>
                    <a:lnTo>
                      <a:pt x="99" y="37"/>
                    </a:lnTo>
                    <a:lnTo>
                      <a:pt x="104" y="37"/>
                    </a:lnTo>
                    <a:close/>
                    <a:moveTo>
                      <a:pt x="115" y="24"/>
                    </a:moveTo>
                    <a:lnTo>
                      <a:pt x="118" y="30"/>
                    </a:lnTo>
                    <a:lnTo>
                      <a:pt x="121" y="24"/>
                    </a:lnTo>
                    <a:lnTo>
                      <a:pt x="115" y="20"/>
                    </a:lnTo>
                    <a:lnTo>
                      <a:pt x="113" y="20"/>
                    </a:lnTo>
                    <a:lnTo>
                      <a:pt x="110" y="26"/>
                    </a:lnTo>
                    <a:lnTo>
                      <a:pt x="114" y="30"/>
                    </a:lnTo>
                    <a:lnTo>
                      <a:pt x="115" y="24"/>
                    </a:lnTo>
                    <a:close/>
                    <a:moveTo>
                      <a:pt x="126" y="56"/>
                    </a:moveTo>
                    <a:lnTo>
                      <a:pt x="125" y="50"/>
                    </a:lnTo>
                    <a:lnTo>
                      <a:pt x="123" y="50"/>
                    </a:lnTo>
                    <a:lnTo>
                      <a:pt x="118" y="54"/>
                    </a:lnTo>
                    <a:lnTo>
                      <a:pt x="111" y="60"/>
                    </a:lnTo>
                    <a:lnTo>
                      <a:pt x="114" y="65"/>
                    </a:lnTo>
                    <a:lnTo>
                      <a:pt x="118" y="70"/>
                    </a:lnTo>
                    <a:lnTo>
                      <a:pt x="118" y="76"/>
                    </a:lnTo>
                    <a:lnTo>
                      <a:pt x="119" y="81"/>
                    </a:lnTo>
                    <a:lnTo>
                      <a:pt x="123" y="87"/>
                    </a:lnTo>
                    <a:lnTo>
                      <a:pt x="123" y="89"/>
                    </a:lnTo>
                    <a:lnTo>
                      <a:pt x="129" y="87"/>
                    </a:lnTo>
                    <a:lnTo>
                      <a:pt x="129" y="81"/>
                    </a:lnTo>
                    <a:lnTo>
                      <a:pt x="125" y="77"/>
                    </a:lnTo>
                    <a:lnTo>
                      <a:pt x="119" y="77"/>
                    </a:lnTo>
                    <a:lnTo>
                      <a:pt x="121" y="65"/>
                    </a:lnTo>
                    <a:lnTo>
                      <a:pt x="115" y="60"/>
                    </a:lnTo>
                    <a:lnTo>
                      <a:pt x="121" y="57"/>
                    </a:lnTo>
                    <a:lnTo>
                      <a:pt x="126" y="56"/>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1" name="Freeform 172"/>
              <p:cNvSpPr>
                <a:spLocks noEditPoints="1"/>
              </p:cNvSpPr>
              <p:nvPr/>
            </p:nvSpPr>
            <p:spPr bwMode="auto">
              <a:xfrm>
                <a:off x="3235" y="2421"/>
                <a:ext cx="908" cy="886"/>
              </a:xfrm>
              <a:custGeom>
                <a:avLst/>
                <a:gdLst>
                  <a:gd name="T0" fmla="*/ 649 w 908"/>
                  <a:gd name="T1" fmla="*/ 837 h 886"/>
                  <a:gd name="T2" fmla="*/ 640 w 908"/>
                  <a:gd name="T3" fmla="*/ 817 h 886"/>
                  <a:gd name="T4" fmla="*/ 898 w 908"/>
                  <a:gd name="T5" fmla="*/ 429 h 886"/>
                  <a:gd name="T6" fmla="*/ 871 w 908"/>
                  <a:gd name="T7" fmla="*/ 382 h 886"/>
                  <a:gd name="T8" fmla="*/ 822 w 908"/>
                  <a:gd name="T9" fmla="*/ 243 h 886"/>
                  <a:gd name="T10" fmla="*/ 773 w 908"/>
                  <a:gd name="T11" fmla="*/ 230 h 886"/>
                  <a:gd name="T12" fmla="*/ 727 w 908"/>
                  <a:gd name="T13" fmla="*/ 232 h 886"/>
                  <a:gd name="T14" fmla="*/ 689 w 908"/>
                  <a:gd name="T15" fmla="*/ 228 h 886"/>
                  <a:gd name="T16" fmla="*/ 660 w 908"/>
                  <a:gd name="T17" fmla="*/ 241 h 886"/>
                  <a:gd name="T18" fmla="*/ 635 w 908"/>
                  <a:gd name="T19" fmla="*/ 227 h 886"/>
                  <a:gd name="T20" fmla="*/ 602 w 908"/>
                  <a:gd name="T21" fmla="*/ 219 h 886"/>
                  <a:gd name="T22" fmla="*/ 563 w 908"/>
                  <a:gd name="T23" fmla="*/ 209 h 886"/>
                  <a:gd name="T24" fmla="*/ 521 w 908"/>
                  <a:gd name="T25" fmla="*/ 200 h 886"/>
                  <a:gd name="T26" fmla="*/ 495 w 908"/>
                  <a:gd name="T27" fmla="*/ 184 h 886"/>
                  <a:gd name="T28" fmla="*/ 465 w 908"/>
                  <a:gd name="T29" fmla="*/ 10 h 886"/>
                  <a:gd name="T30" fmla="*/ 253 w 908"/>
                  <a:gd name="T31" fmla="*/ 280 h 886"/>
                  <a:gd name="T32" fmla="*/ 0 w 908"/>
                  <a:gd name="T33" fmla="*/ 353 h 886"/>
                  <a:gd name="T34" fmla="*/ 21 w 908"/>
                  <a:gd name="T35" fmla="*/ 382 h 886"/>
                  <a:gd name="T36" fmla="*/ 69 w 908"/>
                  <a:gd name="T37" fmla="*/ 441 h 886"/>
                  <a:gd name="T38" fmla="*/ 112 w 908"/>
                  <a:gd name="T39" fmla="*/ 482 h 886"/>
                  <a:gd name="T40" fmla="*/ 134 w 908"/>
                  <a:gd name="T41" fmla="*/ 558 h 886"/>
                  <a:gd name="T42" fmla="*/ 184 w 908"/>
                  <a:gd name="T43" fmla="*/ 596 h 886"/>
                  <a:gd name="T44" fmla="*/ 230 w 908"/>
                  <a:gd name="T45" fmla="*/ 611 h 886"/>
                  <a:gd name="T46" fmla="*/ 263 w 908"/>
                  <a:gd name="T47" fmla="*/ 561 h 886"/>
                  <a:gd name="T48" fmla="*/ 304 w 908"/>
                  <a:gd name="T49" fmla="*/ 554 h 886"/>
                  <a:gd name="T50" fmla="*/ 354 w 908"/>
                  <a:gd name="T51" fmla="*/ 562 h 886"/>
                  <a:gd name="T52" fmla="*/ 380 w 908"/>
                  <a:gd name="T53" fmla="*/ 592 h 886"/>
                  <a:gd name="T54" fmla="*/ 419 w 908"/>
                  <a:gd name="T55" fmla="*/ 654 h 886"/>
                  <a:gd name="T56" fmla="*/ 447 w 908"/>
                  <a:gd name="T57" fmla="*/ 702 h 886"/>
                  <a:gd name="T58" fmla="*/ 484 w 908"/>
                  <a:gd name="T59" fmla="*/ 745 h 886"/>
                  <a:gd name="T60" fmla="*/ 488 w 908"/>
                  <a:gd name="T61" fmla="*/ 786 h 886"/>
                  <a:gd name="T62" fmla="*/ 514 w 908"/>
                  <a:gd name="T63" fmla="*/ 840 h 886"/>
                  <a:gd name="T64" fmla="*/ 554 w 908"/>
                  <a:gd name="T65" fmla="*/ 855 h 886"/>
                  <a:gd name="T66" fmla="*/ 629 w 908"/>
                  <a:gd name="T67" fmla="*/ 882 h 886"/>
                  <a:gd name="T68" fmla="*/ 649 w 908"/>
                  <a:gd name="T69" fmla="*/ 877 h 886"/>
                  <a:gd name="T70" fmla="*/ 635 w 908"/>
                  <a:gd name="T71" fmla="*/ 830 h 886"/>
                  <a:gd name="T72" fmla="*/ 632 w 908"/>
                  <a:gd name="T73" fmla="*/ 787 h 886"/>
                  <a:gd name="T74" fmla="*/ 610 w 908"/>
                  <a:gd name="T75" fmla="*/ 756 h 886"/>
                  <a:gd name="T76" fmla="*/ 645 w 908"/>
                  <a:gd name="T77" fmla="*/ 740 h 886"/>
                  <a:gd name="T78" fmla="*/ 647 w 908"/>
                  <a:gd name="T79" fmla="*/ 722 h 886"/>
                  <a:gd name="T80" fmla="*/ 655 w 908"/>
                  <a:gd name="T81" fmla="*/ 702 h 886"/>
                  <a:gd name="T82" fmla="*/ 671 w 908"/>
                  <a:gd name="T83" fmla="*/ 700 h 886"/>
                  <a:gd name="T84" fmla="*/ 693 w 908"/>
                  <a:gd name="T85" fmla="*/ 685 h 886"/>
                  <a:gd name="T86" fmla="*/ 697 w 908"/>
                  <a:gd name="T87" fmla="*/ 653 h 886"/>
                  <a:gd name="T88" fmla="*/ 721 w 908"/>
                  <a:gd name="T89" fmla="*/ 656 h 886"/>
                  <a:gd name="T90" fmla="*/ 739 w 908"/>
                  <a:gd name="T91" fmla="*/ 662 h 886"/>
                  <a:gd name="T92" fmla="*/ 774 w 908"/>
                  <a:gd name="T93" fmla="*/ 643 h 886"/>
                  <a:gd name="T94" fmla="*/ 818 w 908"/>
                  <a:gd name="T95" fmla="*/ 596 h 886"/>
                  <a:gd name="T96" fmla="*/ 819 w 908"/>
                  <a:gd name="T97" fmla="*/ 569 h 886"/>
                  <a:gd name="T98" fmla="*/ 839 w 908"/>
                  <a:gd name="T99" fmla="*/ 585 h 886"/>
                  <a:gd name="T100" fmla="*/ 875 w 908"/>
                  <a:gd name="T101" fmla="*/ 571 h 886"/>
                  <a:gd name="T102" fmla="*/ 898 w 908"/>
                  <a:gd name="T103" fmla="*/ 520 h 886"/>
                  <a:gd name="T104" fmla="*/ 907 w 908"/>
                  <a:gd name="T105" fmla="*/ 471 h 886"/>
                  <a:gd name="T106" fmla="*/ 648 w 908"/>
                  <a:gd name="T107" fmla="*/ 749 h 886"/>
                  <a:gd name="T108" fmla="*/ 667 w 908"/>
                  <a:gd name="T109" fmla="*/ 718 h 886"/>
                  <a:gd name="T110" fmla="*/ 683 w 908"/>
                  <a:gd name="T111" fmla="*/ 696 h 886"/>
                  <a:gd name="T112" fmla="*/ 812 w 908"/>
                  <a:gd name="T113" fmla="*/ 61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8" h="886">
                    <a:moveTo>
                      <a:pt x="644" y="826"/>
                    </a:moveTo>
                    <a:lnTo>
                      <a:pt x="644" y="830"/>
                    </a:lnTo>
                    <a:lnTo>
                      <a:pt x="648" y="836"/>
                    </a:lnTo>
                    <a:lnTo>
                      <a:pt x="651" y="848"/>
                    </a:lnTo>
                    <a:lnTo>
                      <a:pt x="652" y="859"/>
                    </a:lnTo>
                    <a:lnTo>
                      <a:pt x="653" y="864"/>
                    </a:lnTo>
                    <a:lnTo>
                      <a:pt x="652" y="848"/>
                    </a:lnTo>
                    <a:lnTo>
                      <a:pt x="649" y="837"/>
                    </a:lnTo>
                    <a:lnTo>
                      <a:pt x="640" y="807"/>
                    </a:lnTo>
                    <a:lnTo>
                      <a:pt x="637" y="790"/>
                    </a:lnTo>
                    <a:lnTo>
                      <a:pt x="637" y="779"/>
                    </a:lnTo>
                    <a:lnTo>
                      <a:pt x="637" y="791"/>
                    </a:lnTo>
                    <a:lnTo>
                      <a:pt x="637" y="795"/>
                    </a:lnTo>
                    <a:lnTo>
                      <a:pt x="637" y="806"/>
                    </a:lnTo>
                    <a:lnTo>
                      <a:pt x="640" y="811"/>
                    </a:lnTo>
                    <a:lnTo>
                      <a:pt x="640" y="817"/>
                    </a:lnTo>
                    <a:lnTo>
                      <a:pt x="644" y="826"/>
                    </a:lnTo>
                    <a:close/>
                    <a:moveTo>
                      <a:pt x="907" y="460"/>
                    </a:moveTo>
                    <a:lnTo>
                      <a:pt x="908" y="456"/>
                    </a:lnTo>
                    <a:lnTo>
                      <a:pt x="907" y="451"/>
                    </a:lnTo>
                    <a:lnTo>
                      <a:pt x="908" y="447"/>
                    </a:lnTo>
                    <a:lnTo>
                      <a:pt x="906" y="445"/>
                    </a:lnTo>
                    <a:lnTo>
                      <a:pt x="898" y="434"/>
                    </a:lnTo>
                    <a:lnTo>
                      <a:pt x="898" y="429"/>
                    </a:lnTo>
                    <a:lnTo>
                      <a:pt x="895" y="425"/>
                    </a:lnTo>
                    <a:lnTo>
                      <a:pt x="894" y="424"/>
                    </a:lnTo>
                    <a:lnTo>
                      <a:pt x="891" y="418"/>
                    </a:lnTo>
                    <a:lnTo>
                      <a:pt x="887" y="413"/>
                    </a:lnTo>
                    <a:lnTo>
                      <a:pt x="887" y="405"/>
                    </a:lnTo>
                    <a:lnTo>
                      <a:pt x="883" y="394"/>
                    </a:lnTo>
                    <a:lnTo>
                      <a:pt x="880" y="390"/>
                    </a:lnTo>
                    <a:lnTo>
                      <a:pt x="871" y="382"/>
                    </a:lnTo>
                    <a:lnTo>
                      <a:pt x="868" y="297"/>
                    </a:lnTo>
                    <a:lnTo>
                      <a:pt x="866" y="253"/>
                    </a:lnTo>
                    <a:lnTo>
                      <a:pt x="850" y="250"/>
                    </a:lnTo>
                    <a:lnTo>
                      <a:pt x="845" y="254"/>
                    </a:lnTo>
                    <a:lnTo>
                      <a:pt x="839" y="250"/>
                    </a:lnTo>
                    <a:lnTo>
                      <a:pt x="839" y="247"/>
                    </a:lnTo>
                    <a:lnTo>
                      <a:pt x="837" y="246"/>
                    </a:lnTo>
                    <a:lnTo>
                      <a:pt x="822" y="243"/>
                    </a:lnTo>
                    <a:lnTo>
                      <a:pt x="816" y="239"/>
                    </a:lnTo>
                    <a:lnTo>
                      <a:pt x="812" y="238"/>
                    </a:lnTo>
                    <a:lnTo>
                      <a:pt x="801" y="230"/>
                    </a:lnTo>
                    <a:lnTo>
                      <a:pt x="789" y="223"/>
                    </a:lnTo>
                    <a:lnTo>
                      <a:pt x="785" y="223"/>
                    </a:lnTo>
                    <a:lnTo>
                      <a:pt x="781" y="227"/>
                    </a:lnTo>
                    <a:lnTo>
                      <a:pt x="778" y="230"/>
                    </a:lnTo>
                    <a:lnTo>
                      <a:pt x="773" y="230"/>
                    </a:lnTo>
                    <a:lnTo>
                      <a:pt x="769" y="228"/>
                    </a:lnTo>
                    <a:lnTo>
                      <a:pt x="763" y="223"/>
                    </a:lnTo>
                    <a:lnTo>
                      <a:pt x="753" y="227"/>
                    </a:lnTo>
                    <a:lnTo>
                      <a:pt x="748" y="231"/>
                    </a:lnTo>
                    <a:lnTo>
                      <a:pt x="743" y="231"/>
                    </a:lnTo>
                    <a:lnTo>
                      <a:pt x="738" y="227"/>
                    </a:lnTo>
                    <a:lnTo>
                      <a:pt x="734" y="231"/>
                    </a:lnTo>
                    <a:lnTo>
                      <a:pt x="727" y="232"/>
                    </a:lnTo>
                    <a:lnTo>
                      <a:pt x="721" y="239"/>
                    </a:lnTo>
                    <a:lnTo>
                      <a:pt x="716" y="239"/>
                    </a:lnTo>
                    <a:lnTo>
                      <a:pt x="713" y="243"/>
                    </a:lnTo>
                    <a:lnTo>
                      <a:pt x="708" y="239"/>
                    </a:lnTo>
                    <a:lnTo>
                      <a:pt x="702" y="236"/>
                    </a:lnTo>
                    <a:lnTo>
                      <a:pt x="697" y="234"/>
                    </a:lnTo>
                    <a:lnTo>
                      <a:pt x="694" y="228"/>
                    </a:lnTo>
                    <a:lnTo>
                      <a:pt x="689" y="228"/>
                    </a:lnTo>
                    <a:lnTo>
                      <a:pt x="683" y="232"/>
                    </a:lnTo>
                    <a:lnTo>
                      <a:pt x="679" y="230"/>
                    </a:lnTo>
                    <a:lnTo>
                      <a:pt x="674" y="224"/>
                    </a:lnTo>
                    <a:lnTo>
                      <a:pt x="670" y="223"/>
                    </a:lnTo>
                    <a:lnTo>
                      <a:pt x="667" y="224"/>
                    </a:lnTo>
                    <a:lnTo>
                      <a:pt x="667" y="227"/>
                    </a:lnTo>
                    <a:lnTo>
                      <a:pt x="662" y="231"/>
                    </a:lnTo>
                    <a:lnTo>
                      <a:pt x="660" y="241"/>
                    </a:lnTo>
                    <a:lnTo>
                      <a:pt x="656" y="242"/>
                    </a:lnTo>
                    <a:lnTo>
                      <a:pt x="655" y="241"/>
                    </a:lnTo>
                    <a:lnTo>
                      <a:pt x="652" y="235"/>
                    </a:lnTo>
                    <a:lnTo>
                      <a:pt x="655" y="230"/>
                    </a:lnTo>
                    <a:lnTo>
                      <a:pt x="649" y="230"/>
                    </a:lnTo>
                    <a:lnTo>
                      <a:pt x="641" y="234"/>
                    </a:lnTo>
                    <a:lnTo>
                      <a:pt x="636" y="232"/>
                    </a:lnTo>
                    <a:lnTo>
                      <a:pt x="635" y="227"/>
                    </a:lnTo>
                    <a:lnTo>
                      <a:pt x="629" y="227"/>
                    </a:lnTo>
                    <a:lnTo>
                      <a:pt x="626" y="223"/>
                    </a:lnTo>
                    <a:lnTo>
                      <a:pt x="621" y="220"/>
                    </a:lnTo>
                    <a:lnTo>
                      <a:pt x="613" y="228"/>
                    </a:lnTo>
                    <a:lnTo>
                      <a:pt x="609" y="231"/>
                    </a:lnTo>
                    <a:lnTo>
                      <a:pt x="603" y="230"/>
                    </a:lnTo>
                    <a:lnTo>
                      <a:pt x="602" y="223"/>
                    </a:lnTo>
                    <a:lnTo>
                      <a:pt x="602" y="219"/>
                    </a:lnTo>
                    <a:lnTo>
                      <a:pt x="597" y="219"/>
                    </a:lnTo>
                    <a:lnTo>
                      <a:pt x="592" y="213"/>
                    </a:lnTo>
                    <a:lnTo>
                      <a:pt x="594" y="208"/>
                    </a:lnTo>
                    <a:lnTo>
                      <a:pt x="588" y="208"/>
                    </a:lnTo>
                    <a:lnTo>
                      <a:pt x="578" y="207"/>
                    </a:lnTo>
                    <a:lnTo>
                      <a:pt x="572" y="211"/>
                    </a:lnTo>
                    <a:lnTo>
                      <a:pt x="567" y="213"/>
                    </a:lnTo>
                    <a:lnTo>
                      <a:pt x="563" y="209"/>
                    </a:lnTo>
                    <a:lnTo>
                      <a:pt x="560" y="205"/>
                    </a:lnTo>
                    <a:lnTo>
                      <a:pt x="554" y="205"/>
                    </a:lnTo>
                    <a:lnTo>
                      <a:pt x="549" y="207"/>
                    </a:lnTo>
                    <a:lnTo>
                      <a:pt x="538" y="203"/>
                    </a:lnTo>
                    <a:lnTo>
                      <a:pt x="533" y="200"/>
                    </a:lnTo>
                    <a:lnTo>
                      <a:pt x="529" y="201"/>
                    </a:lnTo>
                    <a:lnTo>
                      <a:pt x="526" y="200"/>
                    </a:lnTo>
                    <a:lnTo>
                      <a:pt x="521" y="200"/>
                    </a:lnTo>
                    <a:lnTo>
                      <a:pt x="519" y="194"/>
                    </a:lnTo>
                    <a:lnTo>
                      <a:pt x="519" y="189"/>
                    </a:lnTo>
                    <a:lnTo>
                      <a:pt x="515" y="185"/>
                    </a:lnTo>
                    <a:lnTo>
                      <a:pt x="510" y="182"/>
                    </a:lnTo>
                    <a:lnTo>
                      <a:pt x="508" y="179"/>
                    </a:lnTo>
                    <a:lnTo>
                      <a:pt x="506" y="185"/>
                    </a:lnTo>
                    <a:lnTo>
                      <a:pt x="502" y="185"/>
                    </a:lnTo>
                    <a:lnTo>
                      <a:pt x="495" y="184"/>
                    </a:lnTo>
                    <a:lnTo>
                      <a:pt x="489" y="185"/>
                    </a:lnTo>
                    <a:lnTo>
                      <a:pt x="485" y="184"/>
                    </a:lnTo>
                    <a:lnTo>
                      <a:pt x="476" y="173"/>
                    </a:lnTo>
                    <a:lnTo>
                      <a:pt x="470" y="169"/>
                    </a:lnTo>
                    <a:lnTo>
                      <a:pt x="465" y="169"/>
                    </a:lnTo>
                    <a:lnTo>
                      <a:pt x="466" y="159"/>
                    </a:lnTo>
                    <a:lnTo>
                      <a:pt x="470" y="13"/>
                    </a:lnTo>
                    <a:lnTo>
                      <a:pt x="465" y="10"/>
                    </a:lnTo>
                    <a:lnTo>
                      <a:pt x="460" y="9"/>
                    </a:lnTo>
                    <a:lnTo>
                      <a:pt x="432" y="9"/>
                    </a:lnTo>
                    <a:lnTo>
                      <a:pt x="365" y="6"/>
                    </a:lnTo>
                    <a:lnTo>
                      <a:pt x="275" y="0"/>
                    </a:lnTo>
                    <a:lnTo>
                      <a:pt x="272" y="2"/>
                    </a:lnTo>
                    <a:lnTo>
                      <a:pt x="271" y="7"/>
                    </a:lnTo>
                    <a:lnTo>
                      <a:pt x="260" y="205"/>
                    </a:lnTo>
                    <a:lnTo>
                      <a:pt x="253" y="280"/>
                    </a:lnTo>
                    <a:lnTo>
                      <a:pt x="248" y="365"/>
                    </a:lnTo>
                    <a:lnTo>
                      <a:pt x="243" y="371"/>
                    </a:lnTo>
                    <a:lnTo>
                      <a:pt x="240" y="371"/>
                    </a:lnTo>
                    <a:lnTo>
                      <a:pt x="180" y="367"/>
                    </a:lnTo>
                    <a:lnTo>
                      <a:pt x="119" y="361"/>
                    </a:lnTo>
                    <a:lnTo>
                      <a:pt x="51" y="356"/>
                    </a:lnTo>
                    <a:lnTo>
                      <a:pt x="0" y="350"/>
                    </a:lnTo>
                    <a:lnTo>
                      <a:pt x="0" y="353"/>
                    </a:lnTo>
                    <a:lnTo>
                      <a:pt x="2" y="363"/>
                    </a:lnTo>
                    <a:lnTo>
                      <a:pt x="5" y="367"/>
                    </a:lnTo>
                    <a:lnTo>
                      <a:pt x="5" y="369"/>
                    </a:lnTo>
                    <a:lnTo>
                      <a:pt x="11" y="372"/>
                    </a:lnTo>
                    <a:lnTo>
                      <a:pt x="11" y="372"/>
                    </a:lnTo>
                    <a:lnTo>
                      <a:pt x="13" y="372"/>
                    </a:lnTo>
                    <a:lnTo>
                      <a:pt x="17" y="376"/>
                    </a:lnTo>
                    <a:lnTo>
                      <a:pt x="21" y="382"/>
                    </a:lnTo>
                    <a:lnTo>
                      <a:pt x="21" y="387"/>
                    </a:lnTo>
                    <a:lnTo>
                      <a:pt x="27" y="396"/>
                    </a:lnTo>
                    <a:lnTo>
                      <a:pt x="32" y="401"/>
                    </a:lnTo>
                    <a:lnTo>
                      <a:pt x="42" y="406"/>
                    </a:lnTo>
                    <a:lnTo>
                      <a:pt x="47" y="411"/>
                    </a:lnTo>
                    <a:lnTo>
                      <a:pt x="57" y="425"/>
                    </a:lnTo>
                    <a:lnTo>
                      <a:pt x="68" y="434"/>
                    </a:lnTo>
                    <a:lnTo>
                      <a:pt x="69" y="441"/>
                    </a:lnTo>
                    <a:lnTo>
                      <a:pt x="78" y="451"/>
                    </a:lnTo>
                    <a:lnTo>
                      <a:pt x="84" y="455"/>
                    </a:lnTo>
                    <a:lnTo>
                      <a:pt x="89" y="458"/>
                    </a:lnTo>
                    <a:lnTo>
                      <a:pt x="100" y="467"/>
                    </a:lnTo>
                    <a:lnTo>
                      <a:pt x="106" y="470"/>
                    </a:lnTo>
                    <a:lnTo>
                      <a:pt x="106" y="474"/>
                    </a:lnTo>
                    <a:lnTo>
                      <a:pt x="110" y="476"/>
                    </a:lnTo>
                    <a:lnTo>
                      <a:pt x="112" y="482"/>
                    </a:lnTo>
                    <a:lnTo>
                      <a:pt x="114" y="493"/>
                    </a:lnTo>
                    <a:lnTo>
                      <a:pt x="116" y="494"/>
                    </a:lnTo>
                    <a:lnTo>
                      <a:pt x="120" y="505"/>
                    </a:lnTo>
                    <a:lnTo>
                      <a:pt x="123" y="510"/>
                    </a:lnTo>
                    <a:lnTo>
                      <a:pt x="123" y="516"/>
                    </a:lnTo>
                    <a:lnTo>
                      <a:pt x="122" y="521"/>
                    </a:lnTo>
                    <a:lnTo>
                      <a:pt x="123" y="531"/>
                    </a:lnTo>
                    <a:lnTo>
                      <a:pt x="134" y="558"/>
                    </a:lnTo>
                    <a:lnTo>
                      <a:pt x="141" y="565"/>
                    </a:lnTo>
                    <a:lnTo>
                      <a:pt x="146" y="566"/>
                    </a:lnTo>
                    <a:lnTo>
                      <a:pt x="150" y="570"/>
                    </a:lnTo>
                    <a:lnTo>
                      <a:pt x="154" y="575"/>
                    </a:lnTo>
                    <a:lnTo>
                      <a:pt x="167" y="586"/>
                    </a:lnTo>
                    <a:lnTo>
                      <a:pt x="172" y="588"/>
                    </a:lnTo>
                    <a:lnTo>
                      <a:pt x="183" y="590"/>
                    </a:lnTo>
                    <a:lnTo>
                      <a:pt x="184" y="596"/>
                    </a:lnTo>
                    <a:lnTo>
                      <a:pt x="199" y="603"/>
                    </a:lnTo>
                    <a:lnTo>
                      <a:pt x="205" y="608"/>
                    </a:lnTo>
                    <a:lnTo>
                      <a:pt x="209" y="612"/>
                    </a:lnTo>
                    <a:lnTo>
                      <a:pt x="214" y="613"/>
                    </a:lnTo>
                    <a:lnTo>
                      <a:pt x="214" y="615"/>
                    </a:lnTo>
                    <a:lnTo>
                      <a:pt x="219" y="616"/>
                    </a:lnTo>
                    <a:lnTo>
                      <a:pt x="228" y="616"/>
                    </a:lnTo>
                    <a:lnTo>
                      <a:pt x="230" y="611"/>
                    </a:lnTo>
                    <a:lnTo>
                      <a:pt x="236" y="608"/>
                    </a:lnTo>
                    <a:lnTo>
                      <a:pt x="238" y="603"/>
                    </a:lnTo>
                    <a:lnTo>
                      <a:pt x="244" y="601"/>
                    </a:lnTo>
                    <a:lnTo>
                      <a:pt x="245" y="596"/>
                    </a:lnTo>
                    <a:lnTo>
                      <a:pt x="247" y="590"/>
                    </a:lnTo>
                    <a:lnTo>
                      <a:pt x="249" y="588"/>
                    </a:lnTo>
                    <a:lnTo>
                      <a:pt x="257" y="567"/>
                    </a:lnTo>
                    <a:lnTo>
                      <a:pt x="263" y="561"/>
                    </a:lnTo>
                    <a:lnTo>
                      <a:pt x="266" y="558"/>
                    </a:lnTo>
                    <a:lnTo>
                      <a:pt x="270" y="558"/>
                    </a:lnTo>
                    <a:lnTo>
                      <a:pt x="275" y="555"/>
                    </a:lnTo>
                    <a:lnTo>
                      <a:pt x="281" y="555"/>
                    </a:lnTo>
                    <a:lnTo>
                      <a:pt x="286" y="554"/>
                    </a:lnTo>
                    <a:lnTo>
                      <a:pt x="289" y="548"/>
                    </a:lnTo>
                    <a:lnTo>
                      <a:pt x="294" y="548"/>
                    </a:lnTo>
                    <a:lnTo>
                      <a:pt x="304" y="554"/>
                    </a:lnTo>
                    <a:lnTo>
                      <a:pt x="308" y="555"/>
                    </a:lnTo>
                    <a:lnTo>
                      <a:pt x="313" y="554"/>
                    </a:lnTo>
                    <a:lnTo>
                      <a:pt x="318" y="555"/>
                    </a:lnTo>
                    <a:lnTo>
                      <a:pt x="324" y="555"/>
                    </a:lnTo>
                    <a:lnTo>
                      <a:pt x="339" y="559"/>
                    </a:lnTo>
                    <a:lnTo>
                      <a:pt x="344" y="555"/>
                    </a:lnTo>
                    <a:lnTo>
                      <a:pt x="348" y="558"/>
                    </a:lnTo>
                    <a:lnTo>
                      <a:pt x="354" y="562"/>
                    </a:lnTo>
                    <a:lnTo>
                      <a:pt x="356" y="567"/>
                    </a:lnTo>
                    <a:lnTo>
                      <a:pt x="361" y="571"/>
                    </a:lnTo>
                    <a:lnTo>
                      <a:pt x="361" y="575"/>
                    </a:lnTo>
                    <a:lnTo>
                      <a:pt x="366" y="574"/>
                    </a:lnTo>
                    <a:lnTo>
                      <a:pt x="369" y="580"/>
                    </a:lnTo>
                    <a:lnTo>
                      <a:pt x="374" y="584"/>
                    </a:lnTo>
                    <a:lnTo>
                      <a:pt x="378" y="586"/>
                    </a:lnTo>
                    <a:lnTo>
                      <a:pt x="380" y="592"/>
                    </a:lnTo>
                    <a:lnTo>
                      <a:pt x="394" y="603"/>
                    </a:lnTo>
                    <a:lnTo>
                      <a:pt x="400" y="613"/>
                    </a:lnTo>
                    <a:lnTo>
                      <a:pt x="404" y="619"/>
                    </a:lnTo>
                    <a:lnTo>
                      <a:pt x="408" y="632"/>
                    </a:lnTo>
                    <a:lnTo>
                      <a:pt x="413" y="643"/>
                    </a:lnTo>
                    <a:lnTo>
                      <a:pt x="416" y="649"/>
                    </a:lnTo>
                    <a:lnTo>
                      <a:pt x="416" y="650"/>
                    </a:lnTo>
                    <a:lnTo>
                      <a:pt x="419" y="654"/>
                    </a:lnTo>
                    <a:lnTo>
                      <a:pt x="422" y="660"/>
                    </a:lnTo>
                    <a:lnTo>
                      <a:pt x="426" y="665"/>
                    </a:lnTo>
                    <a:lnTo>
                      <a:pt x="424" y="666"/>
                    </a:lnTo>
                    <a:lnTo>
                      <a:pt x="427" y="677"/>
                    </a:lnTo>
                    <a:lnTo>
                      <a:pt x="432" y="688"/>
                    </a:lnTo>
                    <a:lnTo>
                      <a:pt x="438" y="692"/>
                    </a:lnTo>
                    <a:lnTo>
                      <a:pt x="443" y="695"/>
                    </a:lnTo>
                    <a:lnTo>
                      <a:pt x="447" y="702"/>
                    </a:lnTo>
                    <a:lnTo>
                      <a:pt x="449" y="707"/>
                    </a:lnTo>
                    <a:lnTo>
                      <a:pt x="454" y="711"/>
                    </a:lnTo>
                    <a:lnTo>
                      <a:pt x="458" y="717"/>
                    </a:lnTo>
                    <a:lnTo>
                      <a:pt x="458" y="722"/>
                    </a:lnTo>
                    <a:lnTo>
                      <a:pt x="469" y="736"/>
                    </a:lnTo>
                    <a:lnTo>
                      <a:pt x="477" y="738"/>
                    </a:lnTo>
                    <a:lnTo>
                      <a:pt x="483" y="742"/>
                    </a:lnTo>
                    <a:lnTo>
                      <a:pt x="484" y="745"/>
                    </a:lnTo>
                    <a:lnTo>
                      <a:pt x="484" y="749"/>
                    </a:lnTo>
                    <a:lnTo>
                      <a:pt x="485" y="755"/>
                    </a:lnTo>
                    <a:lnTo>
                      <a:pt x="485" y="760"/>
                    </a:lnTo>
                    <a:lnTo>
                      <a:pt x="483" y="765"/>
                    </a:lnTo>
                    <a:lnTo>
                      <a:pt x="488" y="769"/>
                    </a:lnTo>
                    <a:lnTo>
                      <a:pt x="488" y="775"/>
                    </a:lnTo>
                    <a:lnTo>
                      <a:pt x="487" y="780"/>
                    </a:lnTo>
                    <a:lnTo>
                      <a:pt x="488" y="786"/>
                    </a:lnTo>
                    <a:lnTo>
                      <a:pt x="491" y="791"/>
                    </a:lnTo>
                    <a:lnTo>
                      <a:pt x="498" y="801"/>
                    </a:lnTo>
                    <a:lnTo>
                      <a:pt x="502" y="806"/>
                    </a:lnTo>
                    <a:lnTo>
                      <a:pt x="506" y="817"/>
                    </a:lnTo>
                    <a:lnTo>
                      <a:pt x="507" y="829"/>
                    </a:lnTo>
                    <a:lnTo>
                      <a:pt x="512" y="833"/>
                    </a:lnTo>
                    <a:lnTo>
                      <a:pt x="511" y="839"/>
                    </a:lnTo>
                    <a:lnTo>
                      <a:pt x="514" y="840"/>
                    </a:lnTo>
                    <a:lnTo>
                      <a:pt x="525" y="841"/>
                    </a:lnTo>
                    <a:lnTo>
                      <a:pt x="530" y="844"/>
                    </a:lnTo>
                    <a:lnTo>
                      <a:pt x="533" y="843"/>
                    </a:lnTo>
                    <a:lnTo>
                      <a:pt x="538" y="847"/>
                    </a:lnTo>
                    <a:lnTo>
                      <a:pt x="541" y="852"/>
                    </a:lnTo>
                    <a:lnTo>
                      <a:pt x="545" y="854"/>
                    </a:lnTo>
                    <a:lnTo>
                      <a:pt x="550" y="852"/>
                    </a:lnTo>
                    <a:lnTo>
                      <a:pt x="554" y="855"/>
                    </a:lnTo>
                    <a:lnTo>
                      <a:pt x="561" y="856"/>
                    </a:lnTo>
                    <a:lnTo>
                      <a:pt x="571" y="866"/>
                    </a:lnTo>
                    <a:lnTo>
                      <a:pt x="575" y="867"/>
                    </a:lnTo>
                    <a:lnTo>
                      <a:pt x="597" y="870"/>
                    </a:lnTo>
                    <a:lnTo>
                      <a:pt x="609" y="868"/>
                    </a:lnTo>
                    <a:lnTo>
                      <a:pt x="614" y="871"/>
                    </a:lnTo>
                    <a:lnTo>
                      <a:pt x="618" y="872"/>
                    </a:lnTo>
                    <a:lnTo>
                      <a:pt x="629" y="882"/>
                    </a:lnTo>
                    <a:lnTo>
                      <a:pt x="630" y="882"/>
                    </a:lnTo>
                    <a:lnTo>
                      <a:pt x="636" y="886"/>
                    </a:lnTo>
                    <a:lnTo>
                      <a:pt x="640" y="886"/>
                    </a:lnTo>
                    <a:lnTo>
                      <a:pt x="640" y="881"/>
                    </a:lnTo>
                    <a:lnTo>
                      <a:pt x="653" y="878"/>
                    </a:lnTo>
                    <a:lnTo>
                      <a:pt x="656" y="877"/>
                    </a:lnTo>
                    <a:lnTo>
                      <a:pt x="655" y="871"/>
                    </a:lnTo>
                    <a:lnTo>
                      <a:pt x="649" y="877"/>
                    </a:lnTo>
                    <a:lnTo>
                      <a:pt x="651" y="870"/>
                    </a:lnTo>
                    <a:lnTo>
                      <a:pt x="647" y="877"/>
                    </a:lnTo>
                    <a:lnTo>
                      <a:pt x="643" y="868"/>
                    </a:lnTo>
                    <a:lnTo>
                      <a:pt x="648" y="868"/>
                    </a:lnTo>
                    <a:lnTo>
                      <a:pt x="644" y="864"/>
                    </a:lnTo>
                    <a:lnTo>
                      <a:pt x="643" y="854"/>
                    </a:lnTo>
                    <a:lnTo>
                      <a:pt x="635" y="836"/>
                    </a:lnTo>
                    <a:lnTo>
                      <a:pt x="635" y="830"/>
                    </a:lnTo>
                    <a:lnTo>
                      <a:pt x="630" y="811"/>
                    </a:lnTo>
                    <a:lnTo>
                      <a:pt x="626" y="807"/>
                    </a:lnTo>
                    <a:lnTo>
                      <a:pt x="626" y="802"/>
                    </a:lnTo>
                    <a:lnTo>
                      <a:pt x="630" y="803"/>
                    </a:lnTo>
                    <a:lnTo>
                      <a:pt x="625" y="797"/>
                    </a:lnTo>
                    <a:lnTo>
                      <a:pt x="626" y="792"/>
                    </a:lnTo>
                    <a:lnTo>
                      <a:pt x="630" y="792"/>
                    </a:lnTo>
                    <a:lnTo>
                      <a:pt x="632" y="787"/>
                    </a:lnTo>
                    <a:lnTo>
                      <a:pt x="635" y="782"/>
                    </a:lnTo>
                    <a:lnTo>
                      <a:pt x="635" y="776"/>
                    </a:lnTo>
                    <a:lnTo>
                      <a:pt x="636" y="771"/>
                    </a:lnTo>
                    <a:lnTo>
                      <a:pt x="625" y="773"/>
                    </a:lnTo>
                    <a:lnTo>
                      <a:pt x="614" y="771"/>
                    </a:lnTo>
                    <a:lnTo>
                      <a:pt x="616" y="765"/>
                    </a:lnTo>
                    <a:lnTo>
                      <a:pt x="613" y="761"/>
                    </a:lnTo>
                    <a:lnTo>
                      <a:pt x="610" y="756"/>
                    </a:lnTo>
                    <a:lnTo>
                      <a:pt x="616" y="760"/>
                    </a:lnTo>
                    <a:lnTo>
                      <a:pt x="620" y="765"/>
                    </a:lnTo>
                    <a:lnTo>
                      <a:pt x="624" y="765"/>
                    </a:lnTo>
                    <a:lnTo>
                      <a:pt x="628" y="764"/>
                    </a:lnTo>
                    <a:lnTo>
                      <a:pt x="633" y="765"/>
                    </a:lnTo>
                    <a:lnTo>
                      <a:pt x="628" y="769"/>
                    </a:lnTo>
                    <a:lnTo>
                      <a:pt x="636" y="767"/>
                    </a:lnTo>
                    <a:lnTo>
                      <a:pt x="645" y="740"/>
                    </a:lnTo>
                    <a:lnTo>
                      <a:pt x="644" y="736"/>
                    </a:lnTo>
                    <a:lnTo>
                      <a:pt x="641" y="734"/>
                    </a:lnTo>
                    <a:lnTo>
                      <a:pt x="637" y="729"/>
                    </a:lnTo>
                    <a:lnTo>
                      <a:pt x="637" y="725"/>
                    </a:lnTo>
                    <a:lnTo>
                      <a:pt x="633" y="726"/>
                    </a:lnTo>
                    <a:lnTo>
                      <a:pt x="630" y="723"/>
                    </a:lnTo>
                    <a:lnTo>
                      <a:pt x="636" y="722"/>
                    </a:lnTo>
                    <a:lnTo>
                      <a:pt x="647" y="722"/>
                    </a:lnTo>
                    <a:lnTo>
                      <a:pt x="652" y="726"/>
                    </a:lnTo>
                    <a:lnTo>
                      <a:pt x="662" y="712"/>
                    </a:lnTo>
                    <a:lnTo>
                      <a:pt x="664" y="707"/>
                    </a:lnTo>
                    <a:lnTo>
                      <a:pt x="664" y="702"/>
                    </a:lnTo>
                    <a:lnTo>
                      <a:pt x="660" y="706"/>
                    </a:lnTo>
                    <a:lnTo>
                      <a:pt x="658" y="711"/>
                    </a:lnTo>
                    <a:lnTo>
                      <a:pt x="652" y="706"/>
                    </a:lnTo>
                    <a:lnTo>
                      <a:pt x="655" y="702"/>
                    </a:lnTo>
                    <a:lnTo>
                      <a:pt x="653" y="699"/>
                    </a:lnTo>
                    <a:lnTo>
                      <a:pt x="659" y="699"/>
                    </a:lnTo>
                    <a:lnTo>
                      <a:pt x="664" y="696"/>
                    </a:lnTo>
                    <a:lnTo>
                      <a:pt x="666" y="700"/>
                    </a:lnTo>
                    <a:lnTo>
                      <a:pt x="671" y="696"/>
                    </a:lnTo>
                    <a:lnTo>
                      <a:pt x="672" y="691"/>
                    </a:lnTo>
                    <a:lnTo>
                      <a:pt x="672" y="696"/>
                    </a:lnTo>
                    <a:lnTo>
                      <a:pt x="671" y="700"/>
                    </a:lnTo>
                    <a:lnTo>
                      <a:pt x="675" y="698"/>
                    </a:lnTo>
                    <a:lnTo>
                      <a:pt x="682" y="691"/>
                    </a:lnTo>
                    <a:lnTo>
                      <a:pt x="682" y="685"/>
                    </a:lnTo>
                    <a:lnTo>
                      <a:pt x="679" y="680"/>
                    </a:lnTo>
                    <a:lnTo>
                      <a:pt x="682" y="674"/>
                    </a:lnTo>
                    <a:lnTo>
                      <a:pt x="681" y="673"/>
                    </a:lnTo>
                    <a:lnTo>
                      <a:pt x="687" y="683"/>
                    </a:lnTo>
                    <a:lnTo>
                      <a:pt x="693" y="685"/>
                    </a:lnTo>
                    <a:lnTo>
                      <a:pt x="709" y="676"/>
                    </a:lnTo>
                    <a:lnTo>
                      <a:pt x="709" y="674"/>
                    </a:lnTo>
                    <a:lnTo>
                      <a:pt x="705" y="672"/>
                    </a:lnTo>
                    <a:lnTo>
                      <a:pt x="700" y="673"/>
                    </a:lnTo>
                    <a:lnTo>
                      <a:pt x="702" y="668"/>
                    </a:lnTo>
                    <a:lnTo>
                      <a:pt x="697" y="665"/>
                    </a:lnTo>
                    <a:lnTo>
                      <a:pt x="691" y="654"/>
                    </a:lnTo>
                    <a:lnTo>
                      <a:pt x="697" y="653"/>
                    </a:lnTo>
                    <a:lnTo>
                      <a:pt x="698" y="657"/>
                    </a:lnTo>
                    <a:lnTo>
                      <a:pt x="706" y="664"/>
                    </a:lnTo>
                    <a:lnTo>
                      <a:pt x="710" y="661"/>
                    </a:lnTo>
                    <a:lnTo>
                      <a:pt x="706" y="651"/>
                    </a:lnTo>
                    <a:lnTo>
                      <a:pt x="708" y="650"/>
                    </a:lnTo>
                    <a:lnTo>
                      <a:pt x="710" y="657"/>
                    </a:lnTo>
                    <a:lnTo>
                      <a:pt x="716" y="658"/>
                    </a:lnTo>
                    <a:lnTo>
                      <a:pt x="721" y="656"/>
                    </a:lnTo>
                    <a:lnTo>
                      <a:pt x="723" y="661"/>
                    </a:lnTo>
                    <a:lnTo>
                      <a:pt x="728" y="660"/>
                    </a:lnTo>
                    <a:lnTo>
                      <a:pt x="725" y="664"/>
                    </a:lnTo>
                    <a:lnTo>
                      <a:pt x="736" y="658"/>
                    </a:lnTo>
                    <a:lnTo>
                      <a:pt x="735" y="664"/>
                    </a:lnTo>
                    <a:lnTo>
                      <a:pt x="724" y="670"/>
                    </a:lnTo>
                    <a:lnTo>
                      <a:pt x="723" y="672"/>
                    </a:lnTo>
                    <a:lnTo>
                      <a:pt x="739" y="662"/>
                    </a:lnTo>
                    <a:lnTo>
                      <a:pt x="750" y="658"/>
                    </a:lnTo>
                    <a:lnTo>
                      <a:pt x="755" y="654"/>
                    </a:lnTo>
                    <a:lnTo>
                      <a:pt x="750" y="656"/>
                    </a:lnTo>
                    <a:lnTo>
                      <a:pt x="744" y="660"/>
                    </a:lnTo>
                    <a:lnTo>
                      <a:pt x="744" y="654"/>
                    </a:lnTo>
                    <a:lnTo>
                      <a:pt x="755" y="650"/>
                    </a:lnTo>
                    <a:lnTo>
                      <a:pt x="765" y="650"/>
                    </a:lnTo>
                    <a:lnTo>
                      <a:pt x="774" y="643"/>
                    </a:lnTo>
                    <a:lnTo>
                      <a:pt x="782" y="639"/>
                    </a:lnTo>
                    <a:lnTo>
                      <a:pt x="788" y="635"/>
                    </a:lnTo>
                    <a:lnTo>
                      <a:pt x="797" y="626"/>
                    </a:lnTo>
                    <a:lnTo>
                      <a:pt x="799" y="616"/>
                    </a:lnTo>
                    <a:lnTo>
                      <a:pt x="807" y="611"/>
                    </a:lnTo>
                    <a:lnTo>
                      <a:pt x="811" y="605"/>
                    </a:lnTo>
                    <a:lnTo>
                      <a:pt x="816" y="603"/>
                    </a:lnTo>
                    <a:lnTo>
                      <a:pt x="818" y="596"/>
                    </a:lnTo>
                    <a:lnTo>
                      <a:pt x="812" y="594"/>
                    </a:lnTo>
                    <a:lnTo>
                      <a:pt x="812" y="586"/>
                    </a:lnTo>
                    <a:lnTo>
                      <a:pt x="808" y="582"/>
                    </a:lnTo>
                    <a:lnTo>
                      <a:pt x="808" y="577"/>
                    </a:lnTo>
                    <a:lnTo>
                      <a:pt x="805" y="571"/>
                    </a:lnTo>
                    <a:lnTo>
                      <a:pt x="808" y="570"/>
                    </a:lnTo>
                    <a:lnTo>
                      <a:pt x="816" y="574"/>
                    </a:lnTo>
                    <a:lnTo>
                      <a:pt x="819" y="569"/>
                    </a:lnTo>
                    <a:lnTo>
                      <a:pt x="824" y="565"/>
                    </a:lnTo>
                    <a:lnTo>
                      <a:pt x="828" y="566"/>
                    </a:lnTo>
                    <a:lnTo>
                      <a:pt x="828" y="574"/>
                    </a:lnTo>
                    <a:lnTo>
                      <a:pt x="824" y="585"/>
                    </a:lnTo>
                    <a:lnTo>
                      <a:pt x="835" y="582"/>
                    </a:lnTo>
                    <a:lnTo>
                      <a:pt x="846" y="582"/>
                    </a:lnTo>
                    <a:lnTo>
                      <a:pt x="845" y="584"/>
                    </a:lnTo>
                    <a:lnTo>
                      <a:pt x="839" y="585"/>
                    </a:lnTo>
                    <a:lnTo>
                      <a:pt x="828" y="593"/>
                    </a:lnTo>
                    <a:lnTo>
                      <a:pt x="824" y="599"/>
                    </a:lnTo>
                    <a:lnTo>
                      <a:pt x="826" y="599"/>
                    </a:lnTo>
                    <a:lnTo>
                      <a:pt x="833" y="593"/>
                    </a:lnTo>
                    <a:lnTo>
                      <a:pt x="837" y="589"/>
                    </a:lnTo>
                    <a:lnTo>
                      <a:pt x="842" y="588"/>
                    </a:lnTo>
                    <a:lnTo>
                      <a:pt x="858" y="580"/>
                    </a:lnTo>
                    <a:lnTo>
                      <a:pt x="875" y="571"/>
                    </a:lnTo>
                    <a:lnTo>
                      <a:pt x="889" y="570"/>
                    </a:lnTo>
                    <a:lnTo>
                      <a:pt x="883" y="559"/>
                    </a:lnTo>
                    <a:lnTo>
                      <a:pt x="888" y="548"/>
                    </a:lnTo>
                    <a:lnTo>
                      <a:pt x="894" y="544"/>
                    </a:lnTo>
                    <a:lnTo>
                      <a:pt x="894" y="544"/>
                    </a:lnTo>
                    <a:lnTo>
                      <a:pt x="899" y="539"/>
                    </a:lnTo>
                    <a:lnTo>
                      <a:pt x="900" y="532"/>
                    </a:lnTo>
                    <a:lnTo>
                      <a:pt x="898" y="520"/>
                    </a:lnTo>
                    <a:lnTo>
                      <a:pt x="895" y="513"/>
                    </a:lnTo>
                    <a:lnTo>
                      <a:pt x="899" y="508"/>
                    </a:lnTo>
                    <a:lnTo>
                      <a:pt x="898" y="498"/>
                    </a:lnTo>
                    <a:lnTo>
                      <a:pt x="899" y="493"/>
                    </a:lnTo>
                    <a:lnTo>
                      <a:pt x="903" y="487"/>
                    </a:lnTo>
                    <a:lnTo>
                      <a:pt x="904" y="482"/>
                    </a:lnTo>
                    <a:lnTo>
                      <a:pt x="907" y="476"/>
                    </a:lnTo>
                    <a:lnTo>
                      <a:pt x="907" y="471"/>
                    </a:lnTo>
                    <a:lnTo>
                      <a:pt x="908" y="466"/>
                    </a:lnTo>
                    <a:lnTo>
                      <a:pt x="907" y="460"/>
                    </a:lnTo>
                    <a:close/>
                    <a:moveTo>
                      <a:pt x="649" y="742"/>
                    </a:moveTo>
                    <a:lnTo>
                      <a:pt x="643" y="755"/>
                    </a:lnTo>
                    <a:lnTo>
                      <a:pt x="639" y="765"/>
                    </a:lnTo>
                    <a:lnTo>
                      <a:pt x="639" y="775"/>
                    </a:lnTo>
                    <a:lnTo>
                      <a:pt x="644" y="759"/>
                    </a:lnTo>
                    <a:lnTo>
                      <a:pt x="648" y="749"/>
                    </a:lnTo>
                    <a:lnTo>
                      <a:pt x="658" y="731"/>
                    </a:lnTo>
                    <a:lnTo>
                      <a:pt x="658" y="726"/>
                    </a:lnTo>
                    <a:lnTo>
                      <a:pt x="653" y="737"/>
                    </a:lnTo>
                    <a:lnTo>
                      <a:pt x="649" y="742"/>
                    </a:lnTo>
                    <a:close/>
                    <a:moveTo>
                      <a:pt x="671" y="707"/>
                    </a:moveTo>
                    <a:lnTo>
                      <a:pt x="670" y="712"/>
                    </a:lnTo>
                    <a:lnTo>
                      <a:pt x="667" y="717"/>
                    </a:lnTo>
                    <a:lnTo>
                      <a:pt x="667" y="718"/>
                    </a:lnTo>
                    <a:lnTo>
                      <a:pt x="675" y="708"/>
                    </a:lnTo>
                    <a:lnTo>
                      <a:pt x="678" y="703"/>
                    </a:lnTo>
                    <a:lnTo>
                      <a:pt x="675" y="702"/>
                    </a:lnTo>
                    <a:lnTo>
                      <a:pt x="671" y="707"/>
                    </a:lnTo>
                    <a:close/>
                    <a:moveTo>
                      <a:pt x="704" y="684"/>
                    </a:moveTo>
                    <a:lnTo>
                      <a:pt x="693" y="689"/>
                    </a:lnTo>
                    <a:lnTo>
                      <a:pt x="687" y="695"/>
                    </a:lnTo>
                    <a:lnTo>
                      <a:pt x="683" y="696"/>
                    </a:lnTo>
                    <a:lnTo>
                      <a:pt x="681" y="696"/>
                    </a:lnTo>
                    <a:lnTo>
                      <a:pt x="682" y="702"/>
                    </a:lnTo>
                    <a:lnTo>
                      <a:pt x="698" y="691"/>
                    </a:lnTo>
                    <a:lnTo>
                      <a:pt x="709" y="685"/>
                    </a:lnTo>
                    <a:lnTo>
                      <a:pt x="709" y="680"/>
                    </a:lnTo>
                    <a:lnTo>
                      <a:pt x="708" y="679"/>
                    </a:lnTo>
                    <a:lnTo>
                      <a:pt x="704" y="684"/>
                    </a:lnTo>
                    <a:close/>
                    <a:moveTo>
                      <a:pt x="812" y="611"/>
                    </a:moveTo>
                    <a:lnTo>
                      <a:pt x="807" y="615"/>
                    </a:lnTo>
                    <a:lnTo>
                      <a:pt x="805" y="618"/>
                    </a:lnTo>
                    <a:lnTo>
                      <a:pt x="820" y="607"/>
                    </a:lnTo>
                    <a:lnTo>
                      <a:pt x="824" y="600"/>
                    </a:lnTo>
                    <a:lnTo>
                      <a:pt x="819" y="604"/>
                    </a:lnTo>
                    <a:lnTo>
                      <a:pt x="812" y="611"/>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2" name="Freeform 173"/>
              <p:cNvSpPr>
                <a:spLocks noEditPoints="1"/>
              </p:cNvSpPr>
              <p:nvPr/>
            </p:nvSpPr>
            <p:spPr bwMode="auto">
              <a:xfrm>
                <a:off x="4103" y="2725"/>
                <a:ext cx="369" cy="327"/>
              </a:xfrm>
              <a:custGeom>
                <a:avLst/>
                <a:gdLst>
                  <a:gd name="T0" fmla="*/ 347 w 369"/>
                  <a:gd name="T1" fmla="*/ 228 h 327"/>
                  <a:gd name="T2" fmla="*/ 357 w 369"/>
                  <a:gd name="T3" fmla="*/ 293 h 327"/>
                  <a:gd name="T4" fmla="*/ 325 w 369"/>
                  <a:gd name="T5" fmla="*/ 281 h 327"/>
                  <a:gd name="T6" fmla="*/ 327 w 369"/>
                  <a:gd name="T7" fmla="*/ 267 h 327"/>
                  <a:gd name="T8" fmla="*/ 336 w 369"/>
                  <a:gd name="T9" fmla="*/ 256 h 327"/>
                  <a:gd name="T10" fmla="*/ 335 w 369"/>
                  <a:gd name="T11" fmla="*/ 239 h 327"/>
                  <a:gd name="T12" fmla="*/ 317 w 369"/>
                  <a:gd name="T13" fmla="*/ 250 h 327"/>
                  <a:gd name="T14" fmla="*/ 316 w 369"/>
                  <a:gd name="T15" fmla="*/ 235 h 327"/>
                  <a:gd name="T16" fmla="*/ 308 w 369"/>
                  <a:gd name="T17" fmla="*/ 232 h 327"/>
                  <a:gd name="T18" fmla="*/ 270 w 369"/>
                  <a:gd name="T19" fmla="*/ 237 h 327"/>
                  <a:gd name="T20" fmla="*/ 279 w 369"/>
                  <a:gd name="T21" fmla="*/ 212 h 327"/>
                  <a:gd name="T22" fmla="*/ 306 w 369"/>
                  <a:gd name="T23" fmla="*/ 222 h 327"/>
                  <a:gd name="T24" fmla="*/ 320 w 369"/>
                  <a:gd name="T25" fmla="*/ 226 h 327"/>
                  <a:gd name="T26" fmla="*/ 319 w 369"/>
                  <a:gd name="T27" fmla="*/ 213 h 327"/>
                  <a:gd name="T28" fmla="*/ 301 w 369"/>
                  <a:gd name="T29" fmla="*/ 184 h 327"/>
                  <a:gd name="T30" fmla="*/ 241 w 369"/>
                  <a:gd name="T31" fmla="*/ 164 h 327"/>
                  <a:gd name="T32" fmla="*/ 172 w 369"/>
                  <a:gd name="T33" fmla="*/ 146 h 327"/>
                  <a:gd name="T34" fmla="*/ 180 w 369"/>
                  <a:gd name="T35" fmla="*/ 125 h 327"/>
                  <a:gd name="T36" fmla="*/ 187 w 369"/>
                  <a:gd name="T37" fmla="*/ 110 h 327"/>
                  <a:gd name="T38" fmla="*/ 207 w 369"/>
                  <a:gd name="T39" fmla="*/ 81 h 327"/>
                  <a:gd name="T40" fmla="*/ 211 w 369"/>
                  <a:gd name="T41" fmla="*/ 69 h 327"/>
                  <a:gd name="T42" fmla="*/ 214 w 369"/>
                  <a:gd name="T43" fmla="*/ 58 h 327"/>
                  <a:gd name="T44" fmla="*/ 210 w 369"/>
                  <a:gd name="T45" fmla="*/ 50 h 327"/>
                  <a:gd name="T46" fmla="*/ 205 w 369"/>
                  <a:gd name="T47" fmla="*/ 38 h 327"/>
                  <a:gd name="T48" fmla="*/ 198 w 369"/>
                  <a:gd name="T49" fmla="*/ 20 h 327"/>
                  <a:gd name="T50" fmla="*/ 192 w 369"/>
                  <a:gd name="T51" fmla="*/ 8 h 327"/>
                  <a:gd name="T52" fmla="*/ 3 w 369"/>
                  <a:gd name="T53" fmla="*/ 94 h 327"/>
                  <a:gd name="T54" fmla="*/ 23 w 369"/>
                  <a:gd name="T55" fmla="*/ 130 h 327"/>
                  <a:gd name="T56" fmla="*/ 38 w 369"/>
                  <a:gd name="T57" fmla="*/ 157 h 327"/>
                  <a:gd name="T58" fmla="*/ 40 w 369"/>
                  <a:gd name="T59" fmla="*/ 178 h 327"/>
                  <a:gd name="T60" fmla="*/ 31 w 369"/>
                  <a:gd name="T61" fmla="*/ 205 h 327"/>
                  <a:gd name="T62" fmla="*/ 32 w 369"/>
                  <a:gd name="T63" fmla="*/ 244 h 327"/>
                  <a:gd name="T64" fmla="*/ 27 w 369"/>
                  <a:gd name="T65" fmla="*/ 262 h 327"/>
                  <a:gd name="T66" fmla="*/ 30 w 369"/>
                  <a:gd name="T67" fmla="*/ 277 h 327"/>
                  <a:gd name="T68" fmla="*/ 58 w 369"/>
                  <a:gd name="T69" fmla="*/ 250 h 327"/>
                  <a:gd name="T70" fmla="*/ 58 w 369"/>
                  <a:gd name="T71" fmla="*/ 270 h 327"/>
                  <a:gd name="T72" fmla="*/ 95 w 369"/>
                  <a:gd name="T73" fmla="*/ 282 h 327"/>
                  <a:gd name="T74" fmla="*/ 148 w 369"/>
                  <a:gd name="T75" fmla="*/ 285 h 327"/>
                  <a:gd name="T76" fmla="*/ 153 w 369"/>
                  <a:gd name="T77" fmla="*/ 267 h 327"/>
                  <a:gd name="T78" fmla="*/ 179 w 369"/>
                  <a:gd name="T79" fmla="*/ 270 h 327"/>
                  <a:gd name="T80" fmla="*/ 203 w 369"/>
                  <a:gd name="T81" fmla="*/ 289 h 327"/>
                  <a:gd name="T82" fmla="*/ 207 w 369"/>
                  <a:gd name="T83" fmla="*/ 285 h 327"/>
                  <a:gd name="T84" fmla="*/ 217 w 369"/>
                  <a:gd name="T85" fmla="*/ 311 h 327"/>
                  <a:gd name="T86" fmla="*/ 244 w 369"/>
                  <a:gd name="T87" fmla="*/ 315 h 327"/>
                  <a:gd name="T88" fmla="*/ 260 w 369"/>
                  <a:gd name="T89" fmla="*/ 302 h 327"/>
                  <a:gd name="T90" fmla="*/ 281 w 369"/>
                  <a:gd name="T91" fmla="*/ 304 h 327"/>
                  <a:gd name="T92" fmla="*/ 294 w 369"/>
                  <a:gd name="T93" fmla="*/ 306 h 327"/>
                  <a:gd name="T94" fmla="*/ 283 w 369"/>
                  <a:gd name="T95" fmla="*/ 278 h 327"/>
                  <a:gd name="T96" fmla="*/ 314 w 369"/>
                  <a:gd name="T97" fmla="*/ 292 h 327"/>
                  <a:gd name="T98" fmla="*/ 332 w 369"/>
                  <a:gd name="T99" fmla="*/ 301 h 327"/>
                  <a:gd name="T100" fmla="*/ 347 w 369"/>
                  <a:gd name="T101" fmla="*/ 305 h 327"/>
                  <a:gd name="T102" fmla="*/ 350 w 369"/>
                  <a:gd name="T103" fmla="*/ 316 h 327"/>
                  <a:gd name="T104" fmla="*/ 363 w 369"/>
                  <a:gd name="T105" fmla="*/ 305 h 327"/>
                  <a:gd name="T106" fmla="*/ 160 w 369"/>
                  <a:gd name="T107" fmla="*/ 289 h 327"/>
                  <a:gd name="T108" fmla="*/ 173 w 369"/>
                  <a:gd name="T109" fmla="*/ 285 h 327"/>
                  <a:gd name="T110" fmla="*/ 210 w 369"/>
                  <a:gd name="T111" fmla="*/ 31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9" h="327">
                    <a:moveTo>
                      <a:pt x="347" y="228"/>
                    </a:moveTo>
                    <a:lnTo>
                      <a:pt x="342" y="232"/>
                    </a:lnTo>
                    <a:lnTo>
                      <a:pt x="340" y="235"/>
                    </a:lnTo>
                    <a:lnTo>
                      <a:pt x="346" y="232"/>
                    </a:lnTo>
                    <a:lnTo>
                      <a:pt x="347" y="228"/>
                    </a:lnTo>
                    <a:close/>
                    <a:moveTo>
                      <a:pt x="369" y="304"/>
                    </a:moveTo>
                    <a:lnTo>
                      <a:pt x="367" y="302"/>
                    </a:lnTo>
                    <a:lnTo>
                      <a:pt x="363" y="301"/>
                    </a:lnTo>
                    <a:lnTo>
                      <a:pt x="361" y="296"/>
                    </a:lnTo>
                    <a:lnTo>
                      <a:pt x="357" y="293"/>
                    </a:lnTo>
                    <a:lnTo>
                      <a:pt x="346" y="292"/>
                    </a:lnTo>
                    <a:lnTo>
                      <a:pt x="340" y="289"/>
                    </a:lnTo>
                    <a:lnTo>
                      <a:pt x="333" y="289"/>
                    </a:lnTo>
                    <a:lnTo>
                      <a:pt x="331" y="283"/>
                    </a:lnTo>
                    <a:lnTo>
                      <a:pt x="325" y="281"/>
                    </a:lnTo>
                    <a:lnTo>
                      <a:pt x="320" y="279"/>
                    </a:lnTo>
                    <a:lnTo>
                      <a:pt x="317" y="274"/>
                    </a:lnTo>
                    <a:lnTo>
                      <a:pt x="323" y="271"/>
                    </a:lnTo>
                    <a:lnTo>
                      <a:pt x="321" y="269"/>
                    </a:lnTo>
                    <a:lnTo>
                      <a:pt x="327" y="267"/>
                    </a:lnTo>
                    <a:lnTo>
                      <a:pt x="332" y="270"/>
                    </a:lnTo>
                    <a:lnTo>
                      <a:pt x="328" y="266"/>
                    </a:lnTo>
                    <a:lnTo>
                      <a:pt x="325" y="260"/>
                    </a:lnTo>
                    <a:lnTo>
                      <a:pt x="331" y="256"/>
                    </a:lnTo>
                    <a:lnTo>
                      <a:pt x="336" y="256"/>
                    </a:lnTo>
                    <a:lnTo>
                      <a:pt x="338" y="258"/>
                    </a:lnTo>
                    <a:lnTo>
                      <a:pt x="339" y="252"/>
                    </a:lnTo>
                    <a:lnTo>
                      <a:pt x="339" y="248"/>
                    </a:lnTo>
                    <a:lnTo>
                      <a:pt x="335" y="245"/>
                    </a:lnTo>
                    <a:lnTo>
                      <a:pt x="335" y="239"/>
                    </a:lnTo>
                    <a:lnTo>
                      <a:pt x="332" y="235"/>
                    </a:lnTo>
                    <a:lnTo>
                      <a:pt x="324" y="240"/>
                    </a:lnTo>
                    <a:lnTo>
                      <a:pt x="324" y="245"/>
                    </a:lnTo>
                    <a:lnTo>
                      <a:pt x="323" y="250"/>
                    </a:lnTo>
                    <a:lnTo>
                      <a:pt x="317" y="250"/>
                    </a:lnTo>
                    <a:lnTo>
                      <a:pt x="314" y="245"/>
                    </a:lnTo>
                    <a:lnTo>
                      <a:pt x="309" y="245"/>
                    </a:lnTo>
                    <a:lnTo>
                      <a:pt x="305" y="243"/>
                    </a:lnTo>
                    <a:lnTo>
                      <a:pt x="305" y="241"/>
                    </a:lnTo>
                    <a:lnTo>
                      <a:pt x="316" y="235"/>
                    </a:lnTo>
                    <a:lnTo>
                      <a:pt x="319" y="229"/>
                    </a:lnTo>
                    <a:lnTo>
                      <a:pt x="317" y="228"/>
                    </a:lnTo>
                    <a:lnTo>
                      <a:pt x="312" y="232"/>
                    </a:lnTo>
                    <a:lnTo>
                      <a:pt x="312" y="226"/>
                    </a:lnTo>
                    <a:lnTo>
                      <a:pt x="308" y="232"/>
                    </a:lnTo>
                    <a:lnTo>
                      <a:pt x="302" y="229"/>
                    </a:lnTo>
                    <a:lnTo>
                      <a:pt x="298" y="235"/>
                    </a:lnTo>
                    <a:lnTo>
                      <a:pt x="293" y="236"/>
                    </a:lnTo>
                    <a:lnTo>
                      <a:pt x="278" y="237"/>
                    </a:lnTo>
                    <a:lnTo>
                      <a:pt x="270" y="237"/>
                    </a:lnTo>
                    <a:lnTo>
                      <a:pt x="263" y="235"/>
                    </a:lnTo>
                    <a:lnTo>
                      <a:pt x="263" y="229"/>
                    </a:lnTo>
                    <a:lnTo>
                      <a:pt x="267" y="224"/>
                    </a:lnTo>
                    <a:lnTo>
                      <a:pt x="275" y="213"/>
                    </a:lnTo>
                    <a:lnTo>
                      <a:pt x="279" y="212"/>
                    </a:lnTo>
                    <a:lnTo>
                      <a:pt x="287" y="213"/>
                    </a:lnTo>
                    <a:lnTo>
                      <a:pt x="293" y="216"/>
                    </a:lnTo>
                    <a:lnTo>
                      <a:pt x="297" y="221"/>
                    </a:lnTo>
                    <a:lnTo>
                      <a:pt x="302" y="221"/>
                    </a:lnTo>
                    <a:lnTo>
                      <a:pt x="306" y="222"/>
                    </a:lnTo>
                    <a:lnTo>
                      <a:pt x="308" y="221"/>
                    </a:lnTo>
                    <a:lnTo>
                      <a:pt x="313" y="226"/>
                    </a:lnTo>
                    <a:lnTo>
                      <a:pt x="319" y="226"/>
                    </a:lnTo>
                    <a:lnTo>
                      <a:pt x="320" y="225"/>
                    </a:lnTo>
                    <a:lnTo>
                      <a:pt x="320" y="226"/>
                    </a:lnTo>
                    <a:lnTo>
                      <a:pt x="327" y="224"/>
                    </a:lnTo>
                    <a:lnTo>
                      <a:pt x="324" y="222"/>
                    </a:lnTo>
                    <a:lnTo>
                      <a:pt x="320" y="220"/>
                    </a:lnTo>
                    <a:lnTo>
                      <a:pt x="317" y="216"/>
                    </a:lnTo>
                    <a:lnTo>
                      <a:pt x="319" y="213"/>
                    </a:lnTo>
                    <a:lnTo>
                      <a:pt x="314" y="207"/>
                    </a:lnTo>
                    <a:lnTo>
                      <a:pt x="313" y="202"/>
                    </a:lnTo>
                    <a:lnTo>
                      <a:pt x="306" y="195"/>
                    </a:lnTo>
                    <a:lnTo>
                      <a:pt x="302" y="190"/>
                    </a:lnTo>
                    <a:lnTo>
                      <a:pt x="301" y="184"/>
                    </a:lnTo>
                    <a:lnTo>
                      <a:pt x="302" y="176"/>
                    </a:lnTo>
                    <a:lnTo>
                      <a:pt x="306" y="165"/>
                    </a:lnTo>
                    <a:lnTo>
                      <a:pt x="308" y="160"/>
                    </a:lnTo>
                    <a:lnTo>
                      <a:pt x="306" y="159"/>
                    </a:lnTo>
                    <a:lnTo>
                      <a:pt x="241" y="164"/>
                    </a:lnTo>
                    <a:lnTo>
                      <a:pt x="172" y="168"/>
                    </a:lnTo>
                    <a:lnTo>
                      <a:pt x="177" y="163"/>
                    </a:lnTo>
                    <a:lnTo>
                      <a:pt x="173" y="157"/>
                    </a:lnTo>
                    <a:lnTo>
                      <a:pt x="175" y="152"/>
                    </a:lnTo>
                    <a:lnTo>
                      <a:pt x="172" y="146"/>
                    </a:lnTo>
                    <a:lnTo>
                      <a:pt x="179" y="145"/>
                    </a:lnTo>
                    <a:lnTo>
                      <a:pt x="180" y="141"/>
                    </a:lnTo>
                    <a:lnTo>
                      <a:pt x="176" y="136"/>
                    </a:lnTo>
                    <a:lnTo>
                      <a:pt x="182" y="136"/>
                    </a:lnTo>
                    <a:lnTo>
                      <a:pt x="180" y="125"/>
                    </a:lnTo>
                    <a:lnTo>
                      <a:pt x="184" y="121"/>
                    </a:lnTo>
                    <a:lnTo>
                      <a:pt x="186" y="118"/>
                    </a:lnTo>
                    <a:lnTo>
                      <a:pt x="180" y="118"/>
                    </a:lnTo>
                    <a:lnTo>
                      <a:pt x="186" y="114"/>
                    </a:lnTo>
                    <a:lnTo>
                      <a:pt x="187" y="110"/>
                    </a:lnTo>
                    <a:lnTo>
                      <a:pt x="192" y="104"/>
                    </a:lnTo>
                    <a:lnTo>
                      <a:pt x="188" y="102"/>
                    </a:lnTo>
                    <a:lnTo>
                      <a:pt x="191" y="96"/>
                    </a:lnTo>
                    <a:lnTo>
                      <a:pt x="195" y="95"/>
                    </a:lnTo>
                    <a:lnTo>
                      <a:pt x="207" y="81"/>
                    </a:lnTo>
                    <a:lnTo>
                      <a:pt x="207" y="80"/>
                    </a:lnTo>
                    <a:lnTo>
                      <a:pt x="202" y="79"/>
                    </a:lnTo>
                    <a:lnTo>
                      <a:pt x="207" y="77"/>
                    </a:lnTo>
                    <a:lnTo>
                      <a:pt x="207" y="76"/>
                    </a:lnTo>
                    <a:lnTo>
                      <a:pt x="211" y="69"/>
                    </a:lnTo>
                    <a:lnTo>
                      <a:pt x="206" y="71"/>
                    </a:lnTo>
                    <a:lnTo>
                      <a:pt x="201" y="69"/>
                    </a:lnTo>
                    <a:lnTo>
                      <a:pt x="203" y="65"/>
                    </a:lnTo>
                    <a:lnTo>
                      <a:pt x="210" y="62"/>
                    </a:lnTo>
                    <a:lnTo>
                      <a:pt x="214" y="58"/>
                    </a:lnTo>
                    <a:lnTo>
                      <a:pt x="217" y="58"/>
                    </a:lnTo>
                    <a:lnTo>
                      <a:pt x="218" y="56"/>
                    </a:lnTo>
                    <a:lnTo>
                      <a:pt x="217" y="56"/>
                    </a:lnTo>
                    <a:lnTo>
                      <a:pt x="211" y="54"/>
                    </a:lnTo>
                    <a:lnTo>
                      <a:pt x="210" y="50"/>
                    </a:lnTo>
                    <a:lnTo>
                      <a:pt x="206" y="47"/>
                    </a:lnTo>
                    <a:lnTo>
                      <a:pt x="203" y="42"/>
                    </a:lnTo>
                    <a:lnTo>
                      <a:pt x="203" y="41"/>
                    </a:lnTo>
                    <a:lnTo>
                      <a:pt x="209" y="42"/>
                    </a:lnTo>
                    <a:lnTo>
                      <a:pt x="205" y="38"/>
                    </a:lnTo>
                    <a:lnTo>
                      <a:pt x="209" y="33"/>
                    </a:lnTo>
                    <a:lnTo>
                      <a:pt x="199" y="34"/>
                    </a:lnTo>
                    <a:lnTo>
                      <a:pt x="198" y="30"/>
                    </a:lnTo>
                    <a:lnTo>
                      <a:pt x="205" y="24"/>
                    </a:lnTo>
                    <a:lnTo>
                      <a:pt x="198" y="20"/>
                    </a:lnTo>
                    <a:lnTo>
                      <a:pt x="198" y="15"/>
                    </a:lnTo>
                    <a:lnTo>
                      <a:pt x="202" y="11"/>
                    </a:lnTo>
                    <a:lnTo>
                      <a:pt x="202" y="5"/>
                    </a:lnTo>
                    <a:lnTo>
                      <a:pt x="198" y="4"/>
                    </a:lnTo>
                    <a:lnTo>
                      <a:pt x="192" y="8"/>
                    </a:lnTo>
                    <a:lnTo>
                      <a:pt x="194" y="3"/>
                    </a:lnTo>
                    <a:lnTo>
                      <a:pt x="195" y="0"/>
                    </a:lnTo>
                    <a:lnTo>
                      <a:pt x="85" y="7"/>
                    </a:lnTo>
                    <a:lnTo>
                      <a:pt x="0" y="9"/>
                    </a:lnTo>
                    <a:lnTo>
                      <a:pt x="3" y="94"/>
                    </a:lnTo>
                    <a:lnTo>
                      <a:pt x="12" y="102"/>
                    </a:lnTo>
                    <a:lnTo>
                      <a:pt x="15" y="106"/>
                    </a:lnTo>
                    <a:lnTo>
                      <a:pt x="19" y="117"/>
                    </a:lnTo>
                    <a:lnTo>
                      <a:pt x="19" y="125"/>
                    </a:lnTo>
                    <a:lnTo>
                      <a:pt x="23" y="130"/>
                    </a:lnTo>
                    <a:lnTo>
                      <a:pt x="26" y="136"/>
                    </a:lnTo>
                    <a:lnTo>
                      <a:pt x="27" y="137"/>
                    </a:lnTo>
                    <a:lnTo>
                      <a:pt x="30" y="141"/>
                    </a:lnTo>
                    <a:lnTo>
                      <a:pt x="30" y="146"/>
                    </a:lnTo>
                    <a:lnTo>
                      <a:pt x="38" y="157"/>
                    </a:lnTo>
                    <a:lnTo>
                      <a:pt x="40" y="159"/>
                    </a:lnTo>
                    <a:lnTo>
                      <a:pt x="39" y="163"/>
                    </a:lnTo>
                    <a:lnTo>
                      <a:pt x="40" y="168"/>
                    </a:lnTo>
                    <a:lnTo>
                      <a:pt x="39" y="172"/>
                    </a:lnTo>
                    <a:lnTo>
                      <a:pt x="40" y="178"/>
                    </a:lnTo>
                    <a:lnTo>
                      <a:pt x="39" y="183"/>
                    </a:lnTo>
                    <a:lnTo>
                      <a:pt x="39" y="188"/>
                    </a:lnTo>
                    <a:lnTo>
                      <a:pt x="36" y="194"/>
                    </a:lnTo>
                    <a:lnTo>
                      <a:pt x="35" y="199"/>
                    </a:lnTo>
                    <a:lnTo>
                      <a:pt x="31" y="205"/>
                    </a:lnTo>
                    <a:lnTo>
                      <a:pt x="30" y="210"/>
                    </a:lnTo>
                    <a:lnTo>
                      <a:pt x="31" y="220"/>
                    </a:lnTo>
                    <a:lnTo>
                      <a:pt x="27" y="225"/>
                    </a:lnTo>
                    <a:lnTo>
                      <a:pt x="30" y="232"/>
                    </a:lnTo>
                    <a:lnTo>
                      <a:pt x="32" y="244"/>
                    </a:lnTo>
                    <a:lnTo>
                      <a:pt x="31" y="251"/>
                    </a:lnTo>
                    <a:lnTo>
                      <a:pt x="26" y="256"/>
                    </a:lnTo>
                    <a:lnTo>
                      <a:pt x="26" y="256"/>
                    </a:lnTo>
                    <a:lnTo>
                      <a:pt x="26" y="256"/>
                    </a:lnTo>
                    <a:lnTo>
                      <a:pt x="27" y="262"/>
                    </a:lnTo>
                    <a:lnTo>
                      <a:pt x="26" y="267"/>
                    </a:lnTo>
                    <a:lnTo>
                      <a:pt x="20" y="270"/>
                    </a:lnTo>
                    <a:lnTo>
                      <a:pt x="19" y="275"/>
                    </a:lnTo>
                    <a:lnTo>
                      <a:pt x="26" y="279"/>
                    </a:lnTo>
                    <a:lnTo>
                      <a:pt x="30" y="277"/>
                    </a:lnTo>
                    <a:lnTo>
                      <a:pt x="55" y="274"/>
                    </a:lnTo>
                    <a:lnTo>
                      <a:pt x="57" y="271"/>
                    </a:lnTo>
                    <a:lnTo>
                      <a:pt x="51" y="267"/>
                    </a:lnTo>
                    <a:lnTo>
                      <a:pt x="57" y="263"/>
                    </a:lnTo>
                    <a:lnTo>
                      <a:pt x="58" y="250"/>
                    </a:lnTo>
                    <a:lnTo>
                      <a:pt x="62" y="255"/>
                    </a:lnTo>
                    <a:lnTo>
                      <a:pt x="65" y="260"/>
                    </a:lnTo>
                    <a:lnTo>
                      <a:pt x="65" y="266"/>
                    </a:lnTo>
                    <a:lnTo>
                      <a:pt x="59" y="267"/>
                    </a:lnTo>
                    <a:lnTo>
                      <a:pt x="58" y="270"/>
                    </a:lnTo>
                    <a:lnTo>
                      <a:pt x="64" y="273"/>
                    </a:lnTo>
                    <a:lnTo>
                      <a:pt x="69" y="273"/>
                    </a:lnTo>
                    <a:lnTo>
                      <a:pt x="78" y="275"/>
                    </a:lnTo>
                    <a:lnTo>
                      <a:pt x="89" y="279"/>
                    </a:lnTo>
                    <a:lnTo>
                      <a:pt x="95" y="282"/>
                    </a:lnTo>
                    <a:lnTo>
                      <a:pt x="104" y="285"/>
                    </a:lnTo>
                    <a:lnTo>
                      <a:pt x="130" y="289"/>
                    </a:lnTo>
                    <a:lnTo>
                      <a:pt x="135" y="289"/>
                    </a:lnTo>
                    <a:lnTo>
                      <a:pt x="144" y="285"/>
                    </a:lnTo>
                    <a:lnTo>
                      <a:pt x="148" y="285"/>
                    </a:lnTo>
                    <a:lnTo>
                      <a:pt x="145" y="277"/>
                    </a:lnTo>
                    <a:lnTo>
                      <a:pt x="139" y="273"/>
                    </a:lnTo>
                    <a:lnTo>
                      <a:pt x="145" y="273"/>
                    </a:lnTo>
                    <a:lnTo>
                      <a:pt x="148" y="270"/>
                    </a:lnTo>
                    <a:lnTo>
                      <a:pt x="153" y="267"/>
                    </a:lnTo>
                    <a:lnTo>
                      <a:pt x="164" y="264"/>
                    </a:lnTo>
                    <a:lnTo>
                      <a:pt x="163" y="270"/>
                    </a:lnTo>
                    <a:lnTo>
                      <a:pt x="163" y="273"/>
                    </a:lnTo>
                    <a:lnTo>
                      <a:pt x="168" y="271"/>
                    </a:lnTo>
                    <a:lnTo>
                      <a:pt x="179" y="270"/>
                    </a:lnTo>
                    <a:lnTo>
                      <a:pt x="180" y="275"/>
                    </a:lnTo>
                    <a:lnTo>
                      <a:pt x="186" y="278"/>
                    </a:lnTo>
                    <a:lnTo>
                      <a:pt x="187" y="286"/>
                    </a:lnTo>
                    <a:lnTo>
                      <a:pt x="192" y="286"/>
                    </a:lnTo>
                    <a:lnTo>
                      <a:pt x="203" y="289"/>
                    </a:lnTo>
                    <a:lnTo>
                      <a:pt x="206" y="285"/>
                    </a:lnTo>
                    <a:lnTo>
                      <a:pt x="207" y="283"/>
                    </a:lnTo>
                    <a:lnTo>
                      <a:pt x="207" y="279"/>
                    </a:lnTo>
                    <a:lnTo>
                      <a:pt x="209" y="285"/>
                    </a:lnTo>
                    <a:lnTo>
                      <a:pt x="207" y="285"/>
                    </a:lnTo>
                    <a:lnTo>
                      <a:pt x="207" y="292"/>
                    </a:lnTo>
                    <a:lnTo>
                      <a:pt x="210" y="296"/>
                    </a:lnTo>
                    <a:lnTo>
                      <a:pt x="215" y="300"/>
                    </a:lnTo>
                    <a:lnTo>
                      <a:pt x="218" y="305"/>
                    </a:lnTo>
                    <a:lnTo>
                      <a:pt x="217" y="311"/>
                    </a:lnTo>
                    <a:lnTo>
                      <a:pt x="221" y="313"/>
                    </a:lnTo>
                    <a:lnTo>
                      <a:pt x="226" y="311"/>
                    </a:lnTo>
                    <a:lnTo>
                      <a:pt x="237" y="317"/>
                    </a:lnTo>
                    <a:lnTo>
                      <a:pt x="243" y="315"/>
                    </a:lnTo>
                    <a:lnTo>
                      <a:pt x="244" y="315"/>
                    </a:lnTo>
                    <a:lnTo>
                      <a:pt x="249" y="317"/>
                    </a:lnTo>
                    <a:lnTo>
                      <a:pt x="253" y="315"/>
                    </a:lnTo>
                    <a:lnTo>
                      <a:pt x="253" y="308"/>
                    </a:lnTo>
                    <a:lnTo>
                      <a:pt x="255" y="302"/>
                    </a:lnTo>
                    <a:lnTo>
                      <a:pt x="260" y="302"/>
                    </a:lnTo>
                    <a:lnTo>
                      <a:pt x="266" y="300"/>
                    </a:lnTo>
                    <a:lnTo>
                      <a:pt x="268" y="300"/>
                    </a:lnTo>
                    <a:lnTo>
                      <a:pt x="270" y="305"/>
                    </a:lnTo>
                    <a:lnTo>
                      <a:pt x="275" y="302"/>
                    </a:lnTo>
                    <a:lnTo>
                      <a:pt x="281" y="304"/>
                    </a:lnTo>
                    <a:lnTo>
                      <a:pt x="281" y="312"/>
                    </a:lnTo>
                    <a:lnTo>
                      <a:pt x="283" y="317"/>
                    </a:lnTo>
                    <a:lnTo>
                      <a:pt x="287" y="315"/>
                    </a:lnTo>
                    <a:lnTo>
                      <a:pt x="293" y="311"/>
                    </a:lnTo>
                    <a:lnTo>
                      <a:pt x="294" y="306"/>
                    </a:lnTo>
                    <a:lnTo>
                      <a:pt x="291" y="301"/>
                    </a:lnTo>
                    <a:lnTo>
                      <a:pt x="297" y="300"/>
                    </a:lnTo>
                    <a:lnTo>
                      <a:pt x="294" y="289"/>
                    </a:lnTo>
                    <a:lnTo>
                      <a:pt x="285" y="283"/>
                    </a:lnTo>
                    <a:lnTo>
                      <a:pt x="283" y="278"/>
                    </a:lnTo>
                    <a:lnTo>
                      <a:pt x="283" y="278"/>
                    </a:lnTo>
                    <a:lnTo>
                      <a:pt x="302" y="285"/>
                    </a:lnTo>
                    <a:lnTo>
                      <a:pt x="308" y="286"/>
                    </a:lnTo>
                    <a:lnTo>
                      <a:pt x="313" y="289"/>
                    </a:lnTo>
                    <a:lnTo>
                      <a:pt x="314" y="292"/>
                    </a:lnTo>
                    <a:lnTo>
                      <a:pt x="312" y="297"/>
                    </a:lnTo>
                    <a:lnTo>
                      <a:pt x="317" y="297"/>
                    </a:lnTo>
                    <a:lnTo>
                      <a:pt x="323" y="296"/>
                    </a:lnTo>
                    <a:lnTo>
                      <a:pt x="325" y="301"/>
                    </a:lnTo>
                    <a:lnTo>
                      <a:pt x="332" y="301"/>
                    </a:lnTo>
                    <a:lnTo>
                      <a:pt x="336" y="300"/>
                    </a:lnTo>
                    <a:lnTo>
                      <a:pt x="338" y="305"/>
                    </a:lnTo>
                    <a:lnTo>
                      <a:pt x="342" y="311"/>
                    </a:lnTo>
                    <a:lnTo>
                      <a:pt x="347" y="312"/>
                    </a:lnTo>
                    <a:lnTo>
                      <a:pt x="347" y="305"/>
                    </a:lnTo>
                    <a:lnTo>
                      <a:pt x="350" y="311"/>
                    </a:lnTo>
                    <a:lnTo>
                      <a:pt x="346" y="316"/>
                    </a:lnTo>
                    <a:lnTo>
                      <a:pt x="342" y="327"/>
                    </a:lnTo>
                    <a:lnTo>
                      <a:pt x="347" y="321"/>
                    </a:lnTo>
                    <a:lnTo>
                      <a:pt x="350" y="316"/>
                    </a:lnTo>
                    <a:lnTo>
                      <a:pt x="354" y="311"/>
                    </a:lnTo>
                    <a:lnTo>
                      <a:pt x="361" y="319"/>
                    </a:lnTo>
                    <a:lnTo>
                      <a:pt x="362" y="315"/>
                    </a:lnTo>
                    <a:lnTo>
                      <a:pt x="363" y="309"/>
                    </a:lnTo>
                    <a:lnTo>
                      <a:pt x="363" y="305"/>
                    </a:lnTo>
                    <a:lnTo>
                      <a:pt x="369" y="304"/>
                    </a:lnTo>
                    <a:close/>
                    <a:moveTo>
                      <a:pt x="163" y="279"/>
                    </a:moveTo>
                    <a:lnTo>
                      <a:pt x="152" y="283"/>
                    </a:lnTo>
                    <a:lnTo>
                      <a:pt x="154" y="287"/>
                    </a:lnTo>
                    <a:lnTo>
                      <a:pt x="160" y="289"/>
                    </a:lnTo>
                    <a:lnTo>
                      <a:pt x="165" y="293"/>
                    </a:lnTo>
                    <a:lnTo>
                      <a:pt x="171" y="292"/>
                    </a:lnTo>
                    <a:lnTo>
                      <a:pt x="173" y="286"/>
                    </a:lnTo>
                    <a:lnTo>
                      <a:pt x="175" y="285"/>
                    </a:lnTo>
                    <a:lnTo>
                      <a:pt x="173" y="285"/>
                    </a:lnTo>
                    <a:lnTo>
                      <a:pt x="163" y="279"/>
                    </a:lnTo>
                    <a:close/>
                    <a:moveTo>
                      <a:pt x="210" y="300"/>
                    </a:moveTo>
                    <a:lnTo>
                      <a:pt x="206" y="304"/>
                    </a:lnTo>
                    <a:lnTo>
                      <a:pt x="205" y="306"/>
                    </a:lnTo>
                    <a:lnTo>
                      <a:pt x="210" y="311"/>
                    </a:lnTo>
                    <a:lnTo>
                      <a:pt x="215" y="311"/>
                    </a:lnTo>
                    <a:lnTo>
                      <a:pt x="217" y="309"/>
                    </a:lnTo>
                    <a:lnTo>
                      <a:pt x="215" y="305"/>
                    </a:lnTo>
                    <a:lnTo>
                      <a:pt x="210" y="300"/>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3" name="Freeform 174"/>
              <p:cNvSpPr>
                <a:spLocks noEditPoints="1"/>
              </p:cNvSpPr>
              <p:nvPr/>
            </p:nvSpPr>
            <p:spPr bwMode="auto">
              <a:xfrm>
                <a:off x="4137" y="1469"/>
                <a:ext cx="341" cy="472"/>
              </a:xfrm>
              <a:custGeom>
                <a:avLst/>
                <a:gdLst>
                  <a:gd name="T0" fmla="*/ 223 w 341"/>
                  <a:gd name="T1" fmla="*/ 15 h 472"/>
                  <a:gd name="T2" fmla="*/ 233 w 341"/>
                  <a:gd name="T3" fmla="*/ 0 h 472"/>
                  <a:gd name="T4" fmla="*/ 198 w 341"/>
                  <a:gd name="T5" fmla="*/ 23 h 472"/>
                  <a:gd name="T6" fmla="*/ 134 w 341"/>
                  <a:gd name="T7" fmla="*/ 99 h 472"/>
                  <a:gd name="T8" fmla="*/ 129 w 341"/>
                  <a:gd name="T9" fmla="*/ 107 h 472"/>
                  <a:gd name="T10" fmla="*/ 318 w 341"/>
                  <a:gd name="T11" fmla="*/ 262 h 472"/>
                  <a:gd name="T12" fmla="*/ 304 w 341"/>
                  <a:gd name="T13" fmla="*/ 278 h 472"/>
                  <a:gd name="T14" fmla="*/ 289 w 341"/>
                  <a:gd name="T15" fmla="*/ 292 h 472"/>
                  <a:gd name="T16" fmla="*/ 295 w 341"/>
                  <a:gd name="T17" fmla="*/ 265 h 472"/>
                  <a:gd name="T18" fmla="*/ 306 w 341"/>
                  <a:gd name="T19" fmla="*/ 250 h 472"/>
                  <a:gd name="T20" fmla="*/ 301 w 341"/>
                  <a:gd name="T21" fmla="*/ 239 h 472"/>
                  <a:gd name="T22" fmla="*/ 293 w 341"/>
                  <a:gd name="T23" fmla="*/ 225 h 472"/>
                  <a:gd name="T24" fmla="*/ 290 w 341"/>
                  <a:gd name="T25" fmla="*/ 201 h 472"/>
                  <a:gd name="T26" fmla="*/ 274 w 341"/>
                  <a:gd name="T27" fmla="*/ 191 h 472"/>
                  <a:gd name="T28" fmla="*/ 248 w 341"/>
                  <a:gd name="T29" fmla="*/ 175 h 472"/>
                  <a:gd name="T30" fmla="*/ 213 w 341"/>
                  <a:gd name="T31" fmla="*/ 167 h 472"/>
                  <a:gd name="T32" fmla="*/ 139 w 341"/>
                  <a:gd name="T33" fmla="*/ 140 h 472"/>
                  <a:gd name="T34" fmla="*/ 118 w 341"/>
                  <a:gd name="T35" fmla="*/ 133 h 472"/>
                  <a:gd name="T36" fmla="*/ 111 w 341"/>
                  <a:gd name="T37" fmla="*/ 128 h 472"/>
                  <a:gd name="T38" fmla="*/ 110 w 341"/>
                  <a:gd name="T39" fmla="*/ 107 h 472"/>
                  <a:gd name="T40" fmla="*/ 87 w 341"/>
                  <a:gd name="T41" fmla="*/ 120 h 472"/>
                  <a:gd name="T42" fmla="*/ 46 w 341"/>
                  <a:gd name="T43" fmla="*/ 133 h 472"/>
                  <a:gd name="T44" fmla="*/ 35 w 341"/>
                  <a:gd name="T45" fmla="*/ 137 h 472"/>
                  <a:gd name="T46" fmla="*/ 30 w 341"/>
                  <a:gd name="T47" fmla="*/ 190 h 472"/>
                  <a:gd name="T48" fmla="*/ 4 w 341"/>
                  <a:gd name="T49" fmla="*/ 213 h 472"/>
                  <a:gd name="T50" fmla="*/ 9 w 341"/>
                  <a:gd name="T51" fmla="*/ 229 h 472"/>
                  <a:gd name="T52" fmla="*/ 8 w 341"/>
                  <a:gd name="T53" fmla="*/ 269 h 472"/>
                  <a:gd name="T54" fmla="*/ 16 w 341"/>
                  <a:gd name="T55" fmla="*/ 301 h 472"/>
                  <a:gd name="T56" fmla="*/ 39 w 341"/>
                  <a:gd name="T57" fmla="*/ 316 h 472"/>
                  <a:gd name="T58" fmla="*/ 66 w 341"/>
                  <a:gd name="T59" fmla="*/ 338 h 472"/>
                  <a:gd name="T60" fmla="*/ 92 w 341"/>
                  <a:gd name="T61" fmla="*/ 354 h 472"/>
                  <a:gd name="T62" fmla="*/ 105 w 341"/>
                  <a:gd name="T63" fmla="*/ 385 h 472"/>
                  <a:gd name="T64" fmla="*/ 108 w 341"/>
                  <a:gd name="T65" fmla="*/ 399 h 472"/>
                  <a:gd name="T66" fmla="*/ 111 w 341"/>
                  <a:gd name="T67" fmla="*/ 422 h 472"/>
                  <a:gd name="T68" fmla="*/ 119 w 341"/>
                  <a:gd name="T69" fmla="*/ 450 h 472"/>
                  <a:gd name="T70" fmla="*/ 146 w 341"/>
                  <a:gd name="T71" fmla="*/ 472 h 472"/>
                  <a:gd name="T72" fmla="*/ 316 w 341"/>
                  <a:gd name="T73" fmla="*/ 448 h 472"/>
                  <a:gd name="T74" fmla="*/ 312 w 341"/>
                  <a:gd name="T75" fmla="*/ 427 h 472"/>
                  <a:gd name="T76" fmla="*/ 305 w 341"/>
                  <a:gd name="T77" fmla="*/ 400 h 472"/>
                  <a:gd name="T78" fmla="*/ 310 w 341"/>
                  <a:gd name="T79" fmla="*/ 369 h 472"/>
                  <a:gd name="T80" fmla="*/ 310 w 341"/>
                  <a:gd name="T81" fmla="*/ 342 h 472"/>
                  <a:gd name="T82" fmla="*/ 321 w 341"/>
                  <a:gd name="T83" fmla="*/ 319 h 472"/>
                  <a:gd name="T84" fmla="*/ 325 w 341"/>
                  <a:gd name="T85" fmla="*/ 277 h 472"/>
                  <a:gd name="T86" fmla="*/ 126 w 341"/>
                  <a:gd name="T87" fmla="*/ 115 h 472"/>
                  <a:gd name="T88" fmla="*/ 126 w 341"/>
                  <a:gd name="T89" fmla="*/ 115 h 472"/>
                  <a:gd name="T90" fmla="*/ 332 w 341"/>
                  <a:gd name="T91" fmla="*/ 236 h 472"/>
                  <a:gd name="T92" fmla="*/ 320 w 341"/>
                  <a:gd name="T93" fmla="*/ 261 h 472"/>
                  <a:gd name="T94" fmla="*/ 333 w 341"/>
                  <a:gd name="T95" fmla="*/ 257 h 472"/>
                  <a:gd name="T96" fmla="*/ 341 w 341"/>
                  <a:gd name="T97" fmla="*/ 2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1" h="472">
                    <a:moveTo>
                      <a:pt x="205" y="29"/>
                    </a:moveTo>
                    <a:lnTo>
                      <a:pt x="209" y="23"/>
                    </a:lnTo>
                    <a:lnTo>
                      <a:pt x="213" y="21"/>
                    </a:lnTo>
                    <a:lnTo>
                      <a:pt x="223" y="15"/>
                    </a:lnTo>
                    <a:lnTo>
                      <a:pt x="229" y="11"/>
                    </a:lnTo>
                    <a:lnTo>
                      <a:pt x="230" y="6"/>
                    </a:lnTo>
                    <a:lnTo>
                      <a:pt x="236" y="2"/>
                    </a:lnTo>
                    <a:lnTo>
                      <a:pt x="233" y="0"/>
                    </a:lnTo>
                    <a:lnTo>
                      <a:pt x="228" y="3"/>
                    </a:lnTo>
                    <a:lnTo>
                      <a:pt x="219" y="10"/>
                    </a:lnTo>
                    <a:lnTo>
                      <a:pt x="209" y="15"/>
                    </a:lnTo>
                    <a:lnTo>
                      <a:pt x="198" y="23"/>
                    </a:lnTo>
                    <a:lnTo>
                      <a:pt x="198" y="26"/>
                    </a:lnTo>
                    <a:lnTo>
                      <a:pt x="199" y="31"/>
                    </a:lnTo>
                    <a:lnTo>
                      <a:pt x="205" y="29"/>
                    </a:lnTo>
                    <a:close/>
                    <a:moveTo>
                      <a:pt x="134" y="99"/>
                    </a:moveTo>
                    <a:lnTo>
                      <a:pt x="131" y="98"/>
                    </a:lnTo>
                    <a:lnTo>
                      <a:pt x="133" y="103"/>
                    </a:lnTo>
                    <a:lnTo>
                      <a:pt x="134" y="99"/>
                    </a:lnTo>
                    <a:close/>
                    <a:moveTo>
                      <a:pt x="129" y="107"/>
                    </a:moveTo>
                    <a:lnTo>
                      <a:pt x="123" y="111"/>
                    </a:lnTo>
                    <a:lnTo>
                      <a:pt x="129" y="109"/>
                    </a:lnTo>
                    <a:lnTo>
                      <a:pt x="129" y="107"/>
                    </a:lnTo>
                    <a:close/>
                    <a:moveTo>
                      <a:pt x="318" y="262"/>
                    </a:moveTo>
                    <a:lnTo>
                      <a:pt x="313" y="266"/>
                    </a:lnTo>
                    <a:lnTo>
                      <a:pt x="308" y="267"/>
                    </a:lnTo>
                    <a:lnTo>
                      <a:pt x="305" y="273"/>
                    </a:lnTo>
                    <a:lnTo>
                      <a:pt x="304" y="278"/>
                    </a:lnTo>
                    <a:lnTo>
                      <a:pt x="301" y="284"/>
                    </a:lnTo>
                    <a:lnTo>
                      <a:pt x="295" y="288"/>
                    </a:lnTo>
                    <a:lnTo>
                      <a:pt x="293" y="292"/>
                    </a:lnTo>
                    <a:lnTo>
                      <a:pt x="289" y="292"/>
                    </a:lnTo>
                    <a:lnTo>
                      <a:pt x="287" y="286"/>
                    </a:lnTo>
                    <a:lnTo>
                      <a:pt x="289" y="280"/>
                    </a:lnTo>
                    <a:lnTo>
                      <a:pt x="293" y="270"/>
                    </a:lnTo>
                    <a:lnTo>
                      <a:pt x="295" y="265"/>
                    </a:lnTo>
                    <a:lnTo>
                      <a:pt x="297" y="259"/>
                    </a:lnTo>
                    <a:lnTo>
                      <a:pt x="302" y="257"/>
                    </a:lnTo>
                    <a:lnTo>
                      <a:pt x="306" y="254"/>
                    </a:lnTo>
                    <a:lnTo>
                      <a:pt x="306" y="250"/>
                    </a:lnTo>
                    <a:lnTo>
                      <a:pt x="308" y="244"/>
                    </a:lnTo>
                    <a:lnTo>
                      <a:pt x="306" y="244"/>
                    </a:lnTo>
                    <a:lnTo>
                      <a:pt x="305" y="244"/>
                    </a:lnTo>
                    <a:lnTo>
                      <a:pt x="301" y="239"/>
                    </a:lnTo>
                    <a:lnTo>
                      <a:pt x="299" y="235"/>
                    </a:lnTo>
                    <a:lnTo>
                      <a:pt x="302" y="224"/>
                    </a:lnTo>
                    <a:lnTo>
                      <a:pt x="297" y="224"/>
                    </a:lnTo>
                    <a:lnTo>
                      <a:pt x="293" y="225"/>
                    </a:lnTo>
                    <a:lnTo>
                      <a:pt x="290" y="221"/>
                    </a:lnTo>
                    <a:lnTo>
                      <a:pt x="293" y="216"/>
                    </a:lnTo>
                    <a:lnTo>
                      <a:pt x="293" y="205"/>
                    </a:lnTo>
                    <a:lnTo>
                      <a:pt x="290" y="201"/>
                    </a:lnTo>
                    <a:lnTo>
                      <a:pt x="293" y="200"/>
                    </a:lnTo>
                    <a:lnTo>
                      <a:pt x="286" y="194"/>
                    </a:lnTo>
                    <a:lnTo>
                      <a:pt x="279" y="191"/>
                    </a:lnTo>
                    <a:lnTo>
                      <a:pt x="274" y="191"/>
                    </a:lnTo>
                    <a:lnTo>
                      <a:pt x="272" y="181"/>
                    </a:lnTo>
                    <a:lnTo>
                      <a:pt x="267" y="178"/>
                    </a:lnTo>
                    <a:lnTo>
                      <a:pt x="253" y="176"/>
                    </a:lnTo>
                    <a:lnTo>
                      <a:pt x="248" y="175"/>
                    </a:lnTo>
                    <a:lnTo>
                      <a:pt x="242" y="176"/>
                    </a:lnTo>
                    <a:lnTo>
                      <a:pt x="233" y="175"/>
                    </a:lnTo>
                    <a:lnTo>
                      <a:pt x="230" y="175"/>
                    </a:lnTo>
                    <a:lnTo>
                      <a:pt x="213" y="167"/>
                    </a:lnTo>
                    <a:lnTo>
                      <a:pt x="157" y="156"/>
                    </a:lnTo>
                    <a:lnTo>
                      <a:pt x="150" y="147"/>
                    </a:lnTo>
                    <a:lnTo>
                      <a:pt x="146" y="143"/>
                    </a:lnTo>
                    <a:lnTo>
                      <a:pt x="139" y="140"/>
                    </a:lnTo>
                    <a:lnTo>
                      <a:pt x="138" y="137"/>
                    </a:lnTo>
                    <a:lnTo>
                      <a:pt x="129" y="137"/>
                    </a:lnTo>
                    <a:lnTo>
                      <a:pt x="123" y="134"/>
                    </a:lnTo>
                    <a:lnTo>
                      <a:pt x="118" y="133"/>
                    </a:lnTo>
                    <a:lnTo>
                      <a:pt x="112" y="136"/>
                    </a:lnTo>
                    <a:lnTo>
                      <a:pt x="107" y="136"/>
                    </a:lnTo>
                    <a:lnTo>
                      <a:pt x="110" y="133"/>
                    </a:lnTo>
                    <a:lnTo>
                      <a:pt x="111" y="128"/>
                    </a:lnTo>
                    <a:lnTo>
                      <a:pt x="111" y="122"/>
                    </a:lnTo>
                    <a:lnTo>
                      <a:pt x="114" y="118"/>
                    </a:lnTo>
                    <a:lnTo>
                      <a:pt x="115" y="111"/>
                    </a:lnTo>
                    <a:lnTo>
                      <a:pt x="110" y="107"/>
                    </a:lnTo>
                    <a:lnTo>
                      <a:pt x="103" y="111"/>
                    </a:lnTo>
                    <a:lnTo>
                      <a:pt x="99" y="115"/>
                    </a:lnTo>
                    <a:lnTo>
                      <a:pt x="92" y="118"/>
                    </a:lnTo>
                    <a:lnTo>
                      <a:pt x="87" y="120"/>
                    </a:lnTo>
                    <a:lnTo>
                      <a:pt x="77" y="125"/>
                    </a:lnTo>
                    <a:lnTo>
                      <a:pt x="57" y="133"/>
                    </a:lnTo>
                    <a:lnTo>
                      <a:pt x="51" y="134"/>
                    </a:lnTo>
                    <a:lnTo>
                      <a:pt x="46" y="133"/>
                    </a:lnTo>
                    <a:lnTo>
                      <a:pt x="40" y="128"/>
                    </a:lnTo>
                    <a:lnTo>
                      <a:pt x="39" y="130"/>
                    </a:lnTo>
                    <a:lnTo>
                      <a:pt x="38" y="132"/>
                    </a:lnTo>
                    <a:lnTo>
                      <a:pt x="35" y="137"/>
                    </a:lnTo>
                    <a:lnTo>
                      <a:pt x="31" y="137"/>
                    </a:lnTo>
                    <a:lnTo>
                      <a:pt x="32" y="179"/>
                    </a:lnTo>
                    <a:lnTo>
                      <a:pt x="32" y="185"/>
                    </a:lnTo>
                    <a:lnTo>
                      <a:pt x="30" y="190"/>
                    </a:lnTo>
                    <a:lnTo>
                      <a:pt x="19" y="195"/>
                    </a:lnTo>
                    <a:lnTo>
                      <a:pt x="8" y="202"/>
                    </a:lnTo>
                    <a:lnTo>
                      <a:pt x="6" y="208"/>
                    </a:lnTo>
                    <a:lnTo>
                      <a:pt x="4" y="213"/>
                    </a:lnTo>
                    <a:lnTo>
                      <a:pt x="0" y="217"/>
                    </a:lnTo>
                    <a:lnTo>
                      <a:pt x="0" y="223"/>
                    </a:lnTo>
                    <a:lnTo>
                      <a:pt x="4" y="228"/>
                    </a:lnTo>
                    <a:lnTo>
                      <a:pt x="9" y="229"/>
                    </a:lnTo>
                    <a:lnTo>
                      <a:pt x="15" y="240"/>
                    </a:lnTo>
                    <a:lnTo>
                      <a:pt x="9" y="254"/>
                    </a:lnTo>
                    <a:lnTo>
                      <a:pt x="11" y="263"/>
                    </a:lnTo>
                    <a:lnTo>
                      <a:pt x="8" y="269"/>
                    </a:lnTo>
                    <a:lnTo>
                      <a:pt x="11" y="280"/>
                    </a:lnTo>
                    <a:lnTo>
                      <a:pt x="11" y="289"/>
                    </a:lnTo>
                    <a:lnTo>
                      <a:pt x="8" y="294"/>
                    </a:lnTo>
                    <a:lnTo>
                      <a:pt x="16" y="301"/>
                    </a:lnTo>
                    <a:lnTo>
                      <a:pt x="21" y="305"/>
                    </a:lnTo>
                    <a:lnTo>
                      <a:pt x="27" y="308"/>
                    </a:lnTo>
                    <a:lnTo>
                      <a:pt x="36" y="309"/>
                    </a:lnTo>
                    <a:lnTo>
                      <a:pt x="39" y="316"/>
                    </a:lnTo>
                    <a:lnTo>
                      <a:pt x="44" y="319"/>
                    </a:lnTo>
                    <a:lnTo>
                      <a:pt x="51" y="322"/>
                    </a:lnTo>
                    <a:lnTo>
                      <a:pt x="59" y="326"/>
                    </a:lnTo>
                    <a:lnTo>
                      <a:pt x="66" y="338"/>
                    </a:lnTo>
                    <a:lnTo>
                      <a:pt x="77" y="346"/>
                    </a:lnTo>
                    <a:lnTo>
                      <a:pt x="82" y="349"/>
                    </a:lnTo>
                    <a:lnTo>
                      <a:pt x="87" y="350"/>
                    </a:lnTo>
                    <a:lnTo>
                      <a:pt x="92" y="354"/>
                    </a:lnTo>
                    <a:lnTo>
                      <a:pt x="97" y="360"/>
                    </a:lnTo>
                    <a:lnTo>
                      <a:pt x="101" y="365"/>
                    </a:lnTo>
                    <a:lnTo>
                      <a:pt x="104" y="380"/>
                    </a:lnTo>
                    <a:lnTo>
                      <a:pt x="105" y="385"/>
                    </a:lnTo>
                    <a:lnTo>
                      <a:pt x="104" y="387"/>
                    </a:lnTo>
                    <a:lnTo>
                      <a:pt x="107" y="393"/>
                    </a:lnTo>
                    <a:lnTo>
                      <a:pt x="107" y="398"/>
                    </a:lnTo>
                    <a:lnTo>
                      <a:pt x="108" y="399"/>
                    </a:lnTo>
                    <a:lnTo>
                      <a:pt x="110" y="404"/>
                    </a:lnTo>
                    <a:lnTo>
                      <a:pt x="114" y="406"/>
                    </a:lnTo>
                    <a:lnTo>
                      <a:pt x="116" y="411"/>
                    </a:lnTo>
                    <a:lnTo>
                      <a:pt x="111" y="422"/>
                    </a:lnTo>
                    <a:lnTo>
                      <a:pt x="114" y="430"/>
                    </a:lnTo>
                    <a:lnTo>
                      <a:pt x="114" y="438"/>
                    </a:lnTo>
                    <a:lnTo>
                      <a:pt x="118" y="444"/>
                    </a:lnTo>
                    <a:lnTo>
                      <a:pt x="119" y="450"/>
                    </a:lnTo>
                    <a:lnTo>
                      <a:pt x="122" y="456"/>
                    </a:lnTo>
                    <a:lnTo>
                      <a:pt x="127" y="459"/>
                    </a:lnTo>
                    <a:lnTo>
                      <a:pt x="142" y="461"/>
                    </a:lnTo>
                    <a:lnTo>
                      <a:pt x="146" y="472"/>
                    </a:lnTo>
                    <a:lnTo>
                      <a:pt x="242" y="467"/>
                    </a:lnTo>
                    <a:lnTo>
                      <a:pt x="314" y="460"/>
                    </a:lnTo>
                    <a:lnTo>
                      <a:pt x="317" y="460"/>
                    </a:lnTo>
                    <a:lnTo>
                      <a:pt x="316" y="448"/>
                    </a:lnTo>
                    <a:lnTo>
                      <a:pt x="316" y="444"/>
                    </a:lnTo>
                    <a:lnTo>
                      <a:pt x="316" y="438"/>
                    </a:lnTo>
                    <a:lnTo>
                      <a:pt x="314" y="433"/>
                    </a:lnTo>
                    <a:lnTo>
                      <a:pt x="312" y="427"/>
                    </a:lnTo>
                    <a:lnTo>
                      <a:pt x="312" y="423"/>
                    </a:lnTo>
                    <a:lnTo>
                      <a:pt x="306" y="417"/>
                    </a:lnTo>
                    <a:lnTo>
                      <a:pt x="308" y="412"/>
                    </a:lnTo>
                    <a:lnTo>
                      <a:pt x="305" y="400"/>
                    </a:lnTo>
                    <a:lnTo>
                      <a:pt x="306" y="391"/>
                    </a:lnTo>
                    <a:lnTo>
                      <a:pt x="309" y="379"/>
                    </a:lnTo>
                    <a:lnTo>
                      <a:pt x="309" y="374"/>
                    </a:lnTo>
                    <a:lnTo>
                      <a:pt x="310" y="369"/>
                    </a:lnTo>
                    <a:lnTo>
                      <a:pt x="313" y="364"/>
                    </a:lnTo>
                    <a:lnTo>
                      <a:pt x="313" y="357"/>
                    </a:lnTo>
                    <a:lnTo>
                      <a:pt x="310" y="346"/>
                    </a:lnTo>
                    <a:lnTo>
                      <a:pt x="310" y="342"/>
                    </a:lnTo>
                    <a:lnTo>
                      <a:pt x="313" y="331"/>
                    </a:lnTo>
                    <a:lnTo>
                      <a:pt x="316" y="326"/>
                    </a:lnTo>
                    <a:lnTo>
                      <a:pt x="320" y="322"/>
                    </a:lnTo>
                    <a:lnTo>
                      <a:pt x="321" y="319"/>
                    </a:lnTo>
                    <a:lnTo>
                      <a:pt x="317" y="308"/>
                    </a:lnTo>
                    <a:lnTo>
                      <a:pt x="318" y="303"/>
                    </a:lnTo>
                    <a:lnTo>
                      <a:pt x="320" y="292"/>
                    </a:lnTo>
                    <a:lnTo>
                      <a:pt x="325" y="277"/>
                    </a:lnTo>
                    <a:lnTo>
                      <a:pt x="327" y="273"/>
                    </a:lnTo>
                    <a:lnTo>
                      <a:pt x="324" y="266"/>
                    </a:lnTo>
                    <a:lnTo>
                      <a:pt x="318" y="262"/>
                    </a:lnTo>
                    <a:close/>
                    <a:moveTo>
                      <a:pt x="126" y="115"/>
                    </a:moveTo>
                    <a:lnTo>
                      <a:pt x="123" y="115"/>
                    </a:lnTo>
                    <a:lnTo>
                      <a:pt x="118" y="120"/>
                    </a:lnTo>
                    <a:lnTo>
                      <a:pt x="115" y="125"/>
                    </a:lnTo>
                    <a:lnTo>
                      <a:pt x="126" y="115"/>
                    </a:lnTo>
                    <a:close/>
                    <a:moveTo>
                      <a:pt x="341" y="228"/>
                    </a:moveTo>
                    <a:lnTo>
                      <a:pt x="340" y="227"/>
                    </a:lnTo>
                    <a:lnTo>
                      <a:pt x="335" y="231"/>
                    </a:lnTo>
                    <a:lnTo>
                      <a:pt x="332" y="236"/>
                    </a:lnTo>
                    <a:lnTo>
                      <a:pt x="327" y="242"/>
                    </a:lnTo>
                    <a:lnTo>
                      <a:pt x="327" y="247"/>
                    </a:lnTo>
                    <a:lnTo>
                      <a:pt x="323" y="252"/>
                    </a:lnTo>
                    <a:lnTo>
                      <a:pt x="320" y="261"/>
                    </a:lnTo>
                    <a:lnTo>
                      <a:pt x="323" y="265"/>
                    </a:lnTo>
                    <a:lnTo>
                      <a:pt x="328" y="266"/>
                    </a:lnTo>
                    <a:lnTo>
                      <a:pt x="332" y="261"/>
                    </a:lnTo>
                    <a:lnTo>
                      <a:pt x="333" y="257"/>
                    </a:lnTo>
                    <a:lnTo>
                      <a:pt x="333" y="251"/>
                    </a:lnTo>
                    <a:lnTo>
                      <a:pt x="337" y="244"/>
                    </a:lnTo>
                    <a:lnTo>
                      <a:pt x="337" y="239"/>
                    </a:lnTo>
                    <a:lnTo>
                      <a:pt x="341" y="228"/>
                    </a:lnTo>
                    <a:close/>
                  </a:path>
                </a:pathLst>
              </a:custGeom>
              <a:solidFill>
                <a:schemeClr val="bg2">
                  <a:lumMod val="50000"/>
                </a:schemeClr>
              </a:solidFill>
              <a:ln w="12700">
                <a:solidFill>
                  <a:srgbClr val="5F5F5F"/>
                </a:solidFill>
                <a:prstDash val="solid"/>
                <a:round/>
                <a:headEnd/>
                <a:tailEnd/>
              </a:ln>
            </p:spPr>
            <p:txBody>
              <a:bodyPr/>
              <a:lstStyle/>
              <a:p>
                <a:endParaRPr lang="en-US" dirty="0">
                  <a:solidFill>
                    <a:schemeClr val="bg2">
                      <a:lumMod val="50000"/>
                    </a:schemeClr>
                  </a:solidFill>
                </a:endParaRPr>
              </a:p>
            </p:txBody>
          </p:sp>
          <p:sp>
            <p:nvSpPr>
              <p:cNvPr id="84" name="Freeform 175"/>
              <p:cNvSpPr>
                <a:spLocks noEditPoints="1"/>
              </p:cNvSpPr>
              <p:nvPr/>
            </p:nvSpPr>
            <p:spPr bwMode="auto">
              <a:xfrm>
                <a:off x="4275" y="2547"/>
                <a:ext cx="232" cy="402"/>
              </a:xfrm>
              <a:custGeom>
                <a:avLst/>
                <a:gdLst>
                  <a:gd name="T0" fmla="*/ 220 w 232"/>
                  <a:gd name="T1" fmla="*/ 7 h 402"/>
                  <a:gd name="T2" fmla="*/ 212 w 232"/>
                  <a:gd name="T3" fmla="*/ 0 h 402"/>
                  <a:gd name="T4" fmla="*/ 73 w 232"/>
                  <a:gd name="T5" fmla="*/ 13 h 402"/>
                  <a:gd name="T6" fmla="*/ 64 w 232"/>
                  <a:gd name="T7" fmla="*/ 26 h 402"/>
                  <a:gd name="T8" fmla="*/ 58 w 232"/>
                  <a:gd name="T9" fmla="*/ 34 h 402"/>
                  <a:gd name="T10" fmla="*/ 62 w 232"/>
                  <a:gd name="T11" fmla="*/ 40 h 402"/>
                  <a:gd name="T12" fmla="*/ 56 w 232"/>
                  <a:gd name="T13" fmla="*/ 45 h 402"/>
                  <a:gd name="T14" fmla="*/ 57 w 232"/>
                  <a:gd name="T15" fmla="*/ 57 h 402"/>
                  <a:gd name="T16" fmla="*/ 45 w 232"/>
                  <a:gd name="T17" fmla="*/ 65 h 402"/>
                  <a:gd name="T18" fmla="*/ 39 w 232"/>
                  <a:gd name="T19" fmla="*/ 78 h 402"/>
                  <a:gd name="T20" fmla="*/ 35 w 232"/>
                  <a:gd name="T21" fmla="*/ 82 h 402"/>
                  <a:gd name="T22" fmla="*/ 24 w 232"/>
                  <a:gd name="T23" fmla="*/ 98 h 402"/>
                  <a:gd name="T24" fmla="*/ 29 w 232"/>
                  <a:gd name="T25" fmla="*/ 112 h 402"/>
                  <a:gd name="T26" fmla="*/ 22 w 232"/>
                  <a:gd name="T27" fmla="*/ 118 h 402"/>
                  <a:gd name="T28" fmla="*/ 20 w 232"/>
                  <a:gd name="T29" fmla="*/ 121 h 402"/>
                  <a:gd name="T30" fmla="*/ 16 w 232"/>
                  <a:gd name="T31" fmla="*/ 132 h 402"/>
                  <a:gd name="T32" fmla="*/ 22 w 232"/>
                  <a:gd name="T33" fmla="*/ 137 h 402"/>
                  <a:gd name="T34" fmla="*/ 24 w 232"/>
                  <a:gd name="T35" fmla="*/ 147 h 402"/>
                  <a:gd name="T36" fmla="*/ 26 w 232"/>
                  <a:gd name="T37" fmla="*/ 156 h 402"/>
                  <a:gd name="T38" fmla="*/ 29 w 232"/>
                  <a:gd name="T39" fmla="*/ 167 h 402"/>
                  <a:gd name="T40" fmla="*/ 23 w 232"/>
                  <a:gd name="T41" fmla="*/ 178 h 402"/>
                  <a:gd name="T42" fmla="*/ 26 w 232"/>
                  <a:gd name="T43" fmla="*/ 182 h 402"/>
                  <a:gd name="T44" fmla="*/ 26 w 232"/>
                  <a:gd name="T45" fmla="*/ 193 h 402"/>
                  <a:gd name="T46" fmla="*/ 26 w 232"/>
                  <a:gd name="T47" fmla="*/ 208 h 402"/>
                  <a:gd name="T48" fmla="*/ 33 w 232"/>
                  <a:gd name="T49" fmla="*/ 216 h 402"/>
                  <a:gd name="T50" fmla="*/ 31 w 232"/>
                  <a:gd name="T51" fmla="*/ 220 h 402"/>
                  <a:gd name="T52" fmla="*/ 39 w 232"/>
                  <a:gd name="T53" fmla="*/ 232 h 402"/>
                  <a:gd name="T54" fmla="*/ 45 w 232"/>
                  <a:gd name="T55" fmla="*/ 236 h 402"/>
                  <a:gd name="T56" fmla="*/ 31 w 232"/>
                  <a:gd name="T57" fmla="*/ 243 h 402"/>
                  <a:gd name="T58" fmla="*/ 39 w 232"/>
                  <a:gd name="T59" fmla="*/ 247 h 402"/>
                  <a:gd name="T60" fmla="*/ 30 w 232"/>
                  <a:gd name="T61" fmla="*/ 257 h 402"/>
                  <a:gd name="T62" fmla="*/ 23 w 232"/>
                  <a:gd name="T63" fmla="*/ 273 h 402"/>
                  <a:gd name="T64" fmla="*/ 20 w 232"/>
                  <a:gd name="T65" fmla="*/ 282 h 402"/>
                  <a:gd name="T66" fmla="*/ 8 w 232"/>
                  <a:gd name="T67" fmla="*/ 296 h 402"/>
                  <a:gd name="T68" fmla="*/ 8 w 232"/>
                  <a:gd name="T69" fmla="*/ 303 h 402"/>
                  <a:gd name="T70" fmla="*/ 8 w 232"/>
                  <a:gd name="T71" fmla="*/ 319 h 402"/>
                  <a:gd name="T72" fmla="*/ 3 w 232"/>
                  <a:gd name="T73" fmla="*/ 330 h 402"/>
                  <a:gd name="T74" fmla="*/ 0 w 232"/>
                  <a:gd name="T75" fmla="*/ 346 h 402"/>
                  <a:gd name="T76" fmla="*/ 136 w 232"/>
                  <a:gd name="T77" fmla="*/ 338 h 402"/>
                  <a:gd name="T78" fmla="*/ 129 w 232"/>
                  <a:gd name="T79" fmla="*/ 362 h 402"/>
                  <a:gd name="T80" fmla="*/ 141 w 232"/>
                  <a:gd name="T81" fmla="*/ 380 h 402"/>
                  <a:gd name="T82" fmla="*/ 145 w 232"/>
                  <a:gd name="T83" fmla="*/ 394 h 402"/>
                  <a:gd name="T84" fmla="*/ 155 w 232"/>
                  <a:gd name="T85" fmla="*/ 402 h 402"/>
                  <a:gd name="T86" fmla="*/ 167 w 232"/>
                  <a:gd name="T87" fmla="*/ 392 h 402"/>
                  <a:gd name="T88" fmla="*/ 172 w 232"/>
                  <a:gd name="T89" fmla="*/ 388 h 402"/>
                  <a:gd name="T90" fmla="*/ 187 w 232"/>
                  <a:gd name="T91" fmla="*/ 384 h 402"/>
                  <a:gd name="T92" fmla="*/ 193 w 232"/>
                  <a:gd name="T93" fmla="*/ 380 h 402"/>
                  <a:gd name="T94" fmla="*/ 212 w 232"/>
                  <a:gd name="T95" fmla="*/ 384 h 402"/>
                  <a:gd name="T96" fmla="*/ 229 w 232"/>
                  <a:gd name="T97" fmla="*/ 384 h 402"/>
                  <a:gd name="T98" fmla="*/ 212 w 232"/>
                  <a:gd name="T99" fmla="*/ 394 h 402"/>
                  <a:gd name="T100" fmla="*/ 212 w 232"/>
                  <a:gd name="T101" fmla="*/ 39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 h="402">
                    <a:moveTo>
                      <a:pt x="232" y="376"/>
                    </a:moveTo>
                    <a:lnTo>
                      <a:pt x="216" y="255"/>
                    </a:lnTo>
                    <a:lnTo>
                      <a:pt x="220" y="7"/>
                    </a:lnTo>
                    <a:lnTo>
                      <a:pt x="214" y="4"/>
                    </a:lnTo>
                    <a:lnTo>
                      <a:pt x="212" y="0"/>
                    </a:lnTo>
                    <a:lnTo>
                      <a:pt x="212" y="0"/>
                    </a:lnTo>
                    <a:lnTo>
                      <a:pt x="163" y="4"/>
                    </a:lnTo>
                    <a:lnTo>
                      <a:pt x="71" y="11"/>
                    </a:lnTo>
                    <a:lnTo>
                      <a:pt x="73" y="13"/>
                    </a:lnTo>
                    <a:lnTo>
                      <a:pt x="75" y="18"/>
                    </a:lnTo>
                    <a:lnTo>
                      <a:pt x="69" y="23"/>
                    </a:lnTo>
                    <a:lnTo>
                      <a:pt x="64" y="26"/>
                    </a:lnTo>
                    <a:lnTo>
                      <a:pt x="61" y="22"/>
                    </a:lnTo>
                    <a:lnTo>
                      <a:pt x="62" y="34"/>
                    </a:lnTo>
                    <a:lnTo>
                      <a:pt x="58" y="34"/>
                    </a:lnTo>
                    <a:lnTo>
                      <a:pt x="57" y="29"/>
                    </a:lnTo>
                    <a:lnTo>
                      <a:pt x="57" y="36"/>
                    </a:lnTo>
                    <a:lnTo>
                      <a:pt x="62" y="40"/>
                    </a:lnTo>
                    <a:lnTo>
                      <a:pt x="57" y="41"/>
                    </a:lnTo>
                    <a:lnTo>
                      <a:pt x="56" y="37"/>
                    </a:lnTo>
                    <a:lnTo>
                      <a:pt x="56" y="45"/>
                    </a:lnTo>
                    <a:lnTo>
                      <a:pt x="58" y="48"/>
                    </a:lnTo>
                    <a:lnTo>
                      <a:pt x="56" y="53"/>
                    </a:lnTo>
                    <a:lnTo>
                      <a:pt x="57" y="57"/>
                    </a:lnTo>
                    <a:lnTo>
                      <a:pt x="53" y="64"/>
                    </a:lnTo>
                    <a:lnTo>
                      <a:pt x="49" y="65"/>
                    </a:lnTo>
                    <a:lnTo>
                      <a:pt x="45" y="65"/>
                    </a:lnTo>
                    <a:lnTo>
                      <a:pt x="45" y="69"/>
                    </a:lnTo>
                    <a:lnTo>
                      <a:pt x="41" y="75"/>
                    </a:lnTo>
                    <a:lnTo>
                      <a:pt x="39" y="78"/>
                    </a:lnTo>
                    <a:lnTo>
                      <a:pt x="34" y="76"/>
                    </a:lnTo>
                    <a:lnTo>
                      <a:pt x="38" y="80"/>
                    </a:lnTo>
                    <a:lnTo>
                      <a:pt x="35" y="82"/>
                    </a:lnTo>
                    <a:lnTo>
                      <a:pt x="35" y="87"/>
                    </a:lnTo>
                    <a:lnTo>
                      <a:pt x="38" y="93"/>
                    </a:lnTo>
                    <a:lnTo>
                      <a:pt x="24" y="98"/>
                    </a:lnTo>
                    <a:lnTo>
                      <a:pt x="29" y="101"/>
                    </a:lnTo>
                    <a:lnTo>
                      <a:pt x="27" y="106"/>
                    </a:lnTo>
                    <a:lnTo>
                      <a:pt x="29" y="112"/>
                    </a:lnTo>
                    <a:lnTo>
                      <a:pt x="27" y="114"/>
                    </a:lnTo>
                    <a:lnTo>
                      <a:pt x="22" y="114"/>
                    </a:lnTo>
                    <a:lnTo>
                      <a:pt x="22" y="118"/>
                    </a:lnTo>
                    <a:lnTo>
                      <a:pt x="27" y="120"/>
                    </a:lnTo>
                    <a:lnTo>
                      <a:pt x="22" y="122"/>
                    </a:lnTo>
                    <a:lnTo>
                      <a:pt x="20" y="121"/>
                    </a:lnTo>
                    <a:lnTo>
                      <a:pt x="18" y="122"/>
                    </a:lnTo>
                    <a:lnTo>
                      <a:pt x="22" y="128"/>
                    </a:lnTo>
                    <a:lnTo>
                      <a:pt x="16" y="132"/>
                    </a:lnTo>
                    <a:lnTo>
                      <a:pt x="19" y="137"/>
                    </a:lnTo>
                    <a:lnTo>
                      <a:pt x="16" y="143"/>
                    </a:lnTo>
                    <a:lnTo>
                      <a:pt x="22" y="137"/>
                    </a:lnTo>
                    <a:lnTo>
                      <a:pt x="24" y="141"/>
                    </a:lnTo>
                    <a:lnTo>
                      <a:pt x="19" y="144"/>
                    </a:lnTo>
                    <a:lnTo>
                      <a:pt x="24" y="147"/>
                    </a:lnTo>
                    <a:lnTo>
                      <a:pt x="26" y="145"/>
                    </a:lnTo>
                    <a:lnTo>
                      <a:pt x="23" y="151"/>
                    </a:lnTo>
                    <a:lnTo>
                      <a:pt x="26" y="156"/>
                    </a:lnTo>
                    <a:lnTo>
                      <a:pt x="27" y="158"/>
                    </a:lnTo>
                    <a:lnTo>
                      <a:pt x="29" y="166"/>
                    </a:lnTo>
                    <a:lnTo>
                      <a:pt x="29" y="167"/>
                    </a:lnTo>
                    <a:lnTo>
                      <a:pt x="23" y="167"/>
                    </a:lnTo>
                    <a:lnTo>
                      <a:pt x="24" y="171"/>
                    </a:lnTo>
                    <a:lnTo>
                      <a:pt x="23" y="178"/>
                    </a:lnTo>
                    <a:lnTo>
                      <a:pt x="22" y="181"/>
                    </a:lnTo>
                    <a:lnTo>
                      <a:pt x="20" y="186"/>
                    </a:lnTo>
                    <a:lnTo>
                      <a:pt x="26" y="182"/>
                    </a:lnTo>
                    <a:lnTo>
                      <a:pt x="30" y="183"/>
                    </a:lnTo>
                    <a:lnTo>
                      <a:pt x="30" y="189"/>
                    </a:lnTo>
                    <a:lnTo>
                      <a:pt x="26" y="193"/>
                    </a:lnTo>
                    <a:lnTo>
                      <a:pt x="26" y="198"/>
                    </a:lnTo>
                    <a:lnTo>
                      <a:pt x="33" y="202"/>
                    </a:lnTo>
                    <a:lnTo>
                      <a:pt x="26" y="208"/>
                    </a:lnTo>
                    <a:lnTo>
                      <a:pt x="27" y="212"/>
                    </a:lnTo>
                    <a:lnTo>
                      <a:pt x="37" y="211"/>
                    </a:lnTo>
                    <a:lnTo>
                      <a:pt x="33" y="216"/>
                    </a:lnTo>
                    <a:lnTo>
                      <a:pt x="37" y="220"/>
                    </a:lnTo>
                    <a:lnTo>
                      <a:pt x="31" y="219"/>
                    </a:lnTo>
                    <a:lnTo>
                      <a:pt x="31" y="220"/>
                    </a:lnTo>
                    <a:lnTo>
                      <a:pt x="34" y="225"/>
                    </a:lnTo>
                    <a:lnTo>
                      <a:pt x="38" y="228"/>
                    </a:lnTo>
                    <a:lnTo>
                      <a:pt x="39" y="232"/>
                    </a:lnTo>
                    <a:lnTo>
                      <a:pt x="45" y="234"/>
                    </a:lnTo>
                    <a:lnTo>
                      <a:pt x="46" y="234"/>
                    </a:lnTo>
                    <a:lnTo>
                      <a:pt x="45" y="236"/>
                    </a:lnTo>
                    <a:lnTo>
                      <a:pt x="42" y="236"/>
                    </a:lnTo>
                    <a:lnTo>
                      <a:pt x="38" y="240"/>
                    </a:lnTo>
                    <a:lnTo>
                      <a:pt x="31" y="243"/>
                    </a:lnTo>
                    <a:lnTo>
                      <a:pt x="29" y="247"/>
                    </a:lnTo>
                    <a:lnTo>
                      <a:pt x="34" y="249"/>
                    </a:lnTo>
                    <a:lnTo>
                      <a:pt x="39" y="247"/>
                    </a:lnTo>
                    <a:lnTo>
                      <a:pt x="35" y="254"/>
                    </a:lnTo>
                    <a:lnTo>
                      <a:pt x="35" y="255"/>
                    </a:lnTo>
                    <a:lnTo>
                      <a:pt x="30" y="257"/>
                    </a:lnTo>
                    <a:lnTo>
                      <a:pt x="35" y="258"/>
                    </a:lnTo>
                    <a:lnTo>
                      <a:pt x="35" y="259"/>
                    </a:lnTo>
                    <a:lnTo>
                      <a:pt x="23" y="273"/>
                    </a:lnTo>
                    <a:lnTo>
                      <a:pt x="19" y="274"/>
                    </a:lnTo>
                    <a:lnTo>
                      <a:pt x="16" y="280"/>
                    </a:lnTo>
                    <a:lnTo>
                      <a:pt x="20" y="282"/>
                    </a:lnTo>
                    <a:lnTo>
                      <a:pt x="15" y="288"/>
                    </a:lnTo>
                    <a:lnTo>
                      <a:pt x="14" y="292"/>
                    </a:lnTo>
                    <a:lnTo>
                      <a:pt x="8" y="296"/>
                    </a:lnTo>
                    <a:lnTo>
                      <a:pt x="14" y="296"/>
                    </a:lnTo>
                    <a:lnTo>
                      <a:pt x="12" y="299"/>
                    </a:lnTo>
                    <a:lnTo>
                      <a:pt x="8" y="303"/>
                    </a:lnTo>
                    <a:lnTo>
                      <a:pt x="10" y="314"/>
                    </a:lnTo>
                    <a:lnTo>
                      <a:pt x="4" y="314"/>
                    </a:lnTo>
                    <a:lnTo>
                      <a:pt x="8" y="319"/>
                    </a:lnTo>
                    <a:lnTo>
                      <a:pt x="7" y="323"/>
                    </a:lnTo>
                    <a:lnTo>
                      <a:pt x="0" y="324"/>
                    </a:lnTo>
                    <a:lnTo>
                      <a:pt x="3" y="330"/>
                    </a:lnTo>
                    <a:lnTo>
                      <a:pt x="1" y="335"/>
                    </a:lnTo>
                    <a:lnTo>
                      <a:pt x="5" y="341"/>
                    </a:lnTo>
                    <a:lnTo>
                      <a:pt x="0" y="346"/>
                    </a:lnTo>
                    <a:lnTo>
                      <a:pt x="69" y="342"/>
                    </a:lnTo>
                    <a:lnTo>
                      <a:pt x="134" y="337"/>
                    </a:lnTo>
                    <a:lnTo>
                      <a:pt x="136" y="338"/>
                    </a:lnTo>
                    <a:lnTo>
                      <a:pt x="134" y="343"/>
                    </a:lnTo>
                    <a:lnTo>
                      <a:pt x="130" y="354"/>
                    </a:lnTo>
                    <a:lnTo>
                      <a:pt x="129" y="362"/>
                    </a:lnTo>
                    <a:lnTo>
                      <a:pt x="130" y="368"/>
                    </a:lnTo>
                    <a:lnTo>
                      <a:pt x="134" y="373"/>
                    </a:lnTo>
                    <a:lnTo>
                      <a:pt x="141" y="380"/>
                    </a:lnTo>
                    <a:lnTo>
                      <a:pt x="142" y="385"/>
                    </a:lnTo>
                    <a:lnTo>
                      <a:pt x="147" y="391"/>
                    </a:lnTo>
                    <a:lnTo>
                      <a:pt x="145" y="394"/>
                    </a:lnTo>
                    <a:lnTo>
                      <a:pt x="148" y="398"/>
                    </a:lnTo>
                    <a:lnTo>
                      <a:pt x="152" y="400"/>
                    </a:lnTo>
                    <a:lnTo>
                      <a:pt x="155" y="402"/>
                    </a:lnTo>
                    <a:lnTo>
                      <a:pt x="160" y="402"/>
                    </a:lnTo>
                    <a:lnTo>
                      <a:pt x="161" y="396"/>
                    </a:lnTo>
                    <a:lnTo>
                      <a:pt x="167" y="392"/>
                    </a:lnTo>
                    <a:lnTo>
                      <a:pt x="168" y="390"/>
                    </a:lnTo>
                    <a:lnTo>
                      <a:pt x="168" y="390"/>
                    </a:lnTo>
                    <a:lnTo>
                      <a:pt x="172" y="388"/>
                    </a:lnTo>
                    <a:lnTo>
                      <a:pt x="171" y="390"/>
                    </a:lnTo>
                    <a:lnTo>
                      <a:pt x="176" y="388"/>
                    </a:lnTo>
                    <a:lnTo>
                      <a:pt x="187" y="384"/>
                    </a:lnTo>
                    <a:lnTo>
                      <a:pt x="198" y="383"/>
                    </a:lnTo>
                    <a:lnTo>
                      <a:pt x="199" y="380"/>
                    </a:lnTo>
                    <a:lnTo>
                      <a:pt x="193" y="380"/>
                    </a:lnTo>
                    <a:lnTo>
                      <a:pt x="201" y="379"/>
                    </a:lnTo>
                    <a:lnTo>
                      <a:pt x="206" y="383"/>
                    </a:lnTo>
                    <a:lnTo>
                      <a:pt x="212" y="384"/>
                    </a:lnTo>
                    <a:lnTo>
                      <a:pt x="217" y="383"/>
                    </a:lnTo>
                    <a:lnTo>
                      <a:pt x="218" y="380"/>
                    </a:lnTo>
                    <a:lnTo>
                      <a:pt x="229" y="384"/>
                    </a:lnTo>
                    <a:lnTo>
                      <a:pt x="232" y="379"/>
                    </a:lnTo>
                    <a:lnTo>
                      <a:pt x="232" y="376"/>
                    </a:lnTo>
                    <a:close/>
                    <a:moveTo>
                      <a:pt x="212" y="394"/>
                    </a:moveTo>
                    <a:lnTo>
                      <a:pt x="216" y="394"/>
                    </a:lnTo>
                    <a:lnTo>
                      <a:pt x="221" y="394"/>
                    </a:lnTo>
                    <a:lnTo>
                      <a:pt x="212" y="392"/>
                    </a:lnTo>
                    <a:lnTo>
                      <a:pt x="212" y="394"/>
                    </a:lnTo>
                    <a:close/>
                  </a:path>
                </a:pathLst>
              </a:custGeom>
              <a:solidFill>
                <a:schemeClr val="bg2">
                  <a:lumMod val="50000"/>
                </a:schemeClr>
              </a:solidFill>
              <a:ln w="12700">
                <a:solidFill>
                  <a:srgbClr val="5F5F5F"/>
                </a:solidFill>
                <a:prstDash val="solid"/>
                <a:round/>
                <a:headEnd/>
                <a:tailEnd/>
              </a:ln>
            </p:spPr>
            <p:txBody>
              <a:bodyPr/>
              <a:lstStyle/>
              <a:p>
                <a:endParaRPr lang="en-US" dirty="0">
                  <a:solidFill>
                    <a:srgbClr val="0033CC"/>
                  </a:solidFill>
                </a:endParaRPr>
              </a:p>
            </p:txBody>
          </p:sp>
          <p:sp>
            <p:nvSpPr>
              <p:cNvPr id="86" name="Freeform 177"/>
              <p:cNvSpPr>
                <a:spLocks noEditPoints="1"/>
              </p:cNvSpPr>
              <p:nvPr/>
            </p:nvSpPr>
            <p:spPr bwMode="auto">
              <a:xfrm>
                <a:off x="4275" y="1522"/>
                <a:ext cx="396" cy="191"/>
              </a:xfrm>
              <a:custGeom>
                <a:avLst/>
                <a:gdLst>
                  <a:gd name="T0" fmla="*/ 358 w 396"/>
                  <a:gd name="T1" fmla="*/ 81 h 191"/>
                  <a:gd name="T2" fmla="*/ 351 w 396"/>
                  <a:gd name="T3" fmla="*/ 72 h 191"/>
                  <a:gd name="T4" fmla="*/ 342 w 396"/>
                  <a:gd name="T5" fmla="*/ 57 h 191"/>
                  <a:gd name="T6" fmla="*/ 335 w 396"/>
                  <a:gd name="T7" fmla="*/ 62 h 191"/>
                  <a:gd name="T8" fmla="*/ 316 w 396"/>
                  <a:gd name="T9" fmla="*/ 64 h 191"/>
                  <a:gd name="T10" fmla="*/ 303 w 396"/>
                  <a:gd name="T11" fmla="*/ 39 h 191"/>
                  <a:gd name="T12" fmla="*/ 277 w 396"/>
                  <a:gd name="T13" fmla="*/ 49 h 191"/>
                  <a:gd name="T14" fmla="*/ 246 w 396"/>
                  <a:gd name="T15" fmla="*/ 54 h 191"/>
                  <a:gd name="T16" fmla="*/ 221 w 396"/>
                  <a:gd name="T17" fmla="*/ 68 h 191"/>
                  <a:gd name="T18" fmla="*/ 203 w 396"/>
                  <a:gd name="T19" fmla="*/ 76 h 191"/>
                  <a:gd name="T20" fmla="*/ 180 w 396"/>
                  <a:gd name="T21" fmla="*/ 76 h 191"/>
                  <a:gd name="T22" fmla="*/ 167 w 396"/>
                  <a:gd name="T23" fmla="*/ 68 h 191"/>
                  <a:gd name="T24" fmla="*/ 149 w 396"/>
                  <a:gd name="T25" fmla="*/ 52 h 191"/>
                  <a:gd name="T26" fmla="*/ 129 w 396"/>
                  <a:gd name="T27" fmla="*/ 46 h 191"/>
                  <a:gd name="T28" fmla="*/ 117 w 396"/>
                  <a:gd name="T29" fmla="*/ 54 h 191"/>
                  <a:gd name="T30" fmla="*/ 111 w 396"/>
                  <a:gd name="T31" fmla="*/ 52 h 191"/>
                  <a:gd name="T32" fmla="*/ 107 w 396"/>
                  <a:gd name="T33" fmla="*/ 54 h 191"/>
                  <a:gd name="T34" fmla="*/ 95 w 396"/>
                  <a:gd name="T35" fmla="*/ 31 h 191"/>
                  <a:gd name="T36" fmla="*/ 77 w 396"/>
                  <a:gd name="T37" fmla="*/ 43 h 191"/>
                  <a:gd name="T38" fmla="*/ 57 w 396"/>
                  <a:gd name="T39" fmla="*/ 57 h 191"/>
                  <a:gd name="T40" fmla="*/ 41 w 396"/>
                  <a:gd name="T41" fmla="*/ 61 h 191"/>
                  <a:gd name="T42" fmla="*/ 20 w 396"/>
                  <a:gd name="T43" fmla="*/ 75 h 191"/>
                  <a:gd name="T44" fmla="*/ 1 w 396"/>
                  <a:gd name="T45" fmla="*/ 87 h 191"/>
                  <a:gd name="T46" fmla="*/ 19 w 396"/>
                  <a:gd name="T47" fmla="*/ 103 h 191"/>
                  <a:gd name="T48" fmla="*/ 95 w 396"/>
                  <a:gd name="T49" fmla="*/ 122 h 191"/>
                  <a:gd name="T50" fmla="*/ 115 w 396"/>
                  <a:gd name="T51" fmla="*/ 123 h 191"/>
                  <a:gd name="T52" fmla="*/ 136 w 396"/>
                  <a:gd name="T53" fmla="*/ 138 h 191"/>
                  <a:gd name="T54" fmla="*/ 155 w 396"/>
                  <a:gd name="T55" fmla="*/ 147 h 191"/>
                  <a:gd name="T56" fmla="*/ 155 w 396"/>
                  <a:gd name="T57" fmla="*/ 163 h 191"/>
                  <a:gd name="T58" fmla="*/ 159 w 396"/>
                  <a:gd name="T59" fmla="*/ 171 h 191"/>
                  <a:gd name="T60" fmla="*/ 163 w 396"/>
                  <a:gd name="T61" fmla="*/ 186 h 191"/>
                  <a:gd name="T62" fmla="*/ 170 w 396"/>
                  <a:gd name="T63" fmla="*/ 191 h 191"/>
                  <a:gd name="T64" fmla="*/ 183 w 396"/>
                  <a:gd name="T65" fmla="*/ 163 h 191"/>
                  <a:gd name="T66" fmla="*/ 194 w 396"/>
                  <a:gd name="T67" fmla="*/ 141 h 191"/>
                  <a:gd name="T68" fmla="*/ 198 w 396"/>
                  <a:gd name="T69" fmla="*/ 128 h 191"/>
                  <a:gd name="T70" fmla="*/ 208 w 396"/>
                  <a:gd name="T71" fmla="*/ 134 h 191"/>
                  <a:gd name="T72" fmla="*/ 220 w 396"/>
                  <a:gd name="T73" fmla="*/ 123 h 191"/>
                  <a:gd name="T74" fmla="*/ 218 w 396"/>
                  <a:gd name="T75" fmla="*/ 134 h 191"/>
                  <a:gd name="T76" fmla="*/ 225 w 396"/>
                  <a:gd name="T77" fmla="*/ 136 h 191"/>
                  <a:gd name="T78" fmla="*/ 236 w 396"/>
                  <a:gd name="T79" fmla="*/ 121 h 191"/>
                  <a:gd name="T80" fmla="*/ 248 w 396"/>
                  <a:gd name="T81" fmla="*/ 113 h 191"/>
                  <a:gd name="T82" fmla="*/ 269 w 396"/>
                  <a:gd name="T83" fmla="*/ 110 h 191"/>
                  <a:gd name="T84" fmla="*/ 289 w 396"/>
                  <a:gd name="T85" fmla="*/ 96 h 191"/>
                  <a:gd name="T86" fmla="*/ 311 w 396"/>
                  <a:gd name="T87" fmla="*/ 102 h 191"/>
                  <a:gd name="T88" fmla="*/ 327 w 396"/>
                  <a:gd name="T89" fmla="*/ 103 h 191"/>
                  <a:gd name="T90" fmla="*/ 338 w 396"/>
                  <a:gd name="T91" fmla="*/ 99 h 191"/>
                  <a:gd name="T92" fmla="*/ 373 w 396"/>
                  <a:gd name="T93" fmla="*/ 96 h 191"/>
                  <a:gd name="T94" fmla="*/ 109 w 396"/>
                  <a:gd name="T95" fmla="*/ 31 h 191"/>
                  <a:gd name="T96" fmla="*/ 104 w 396"/>
                  <a:gd name="T97" fmla="*/ 37 h 191"/>
                  <a:gd name="T98" fmla="*/ 126 w 396"/>
                  <a:gd name="T99" fmla="*/ 18 h 191"/>
                  <a:gd name="T100" fmla="*/ 140 w 396"/>
                  <a:gd name="T101" fmla="*/ 7 h 191"/>
                  <a:gd name="T102" fmla="*/ 129 w 396"/>
                  <a:gd name="T103" fmla="*/ 0 h 191"/>
                  <a:gd name="T104" fmla="*/ 99 w 396"/>
                  <a:gd name="T105" fmla="*/ 22 h 191"/>
                  <a:gd name="T106" fmla="*/ 109 w 396"/>
                  <a:gd name="T107" fmla="*/ 31 h 191"/>
                  <a:gd name="T108" fmla="*/ 383 w 396"/>
                  <a:gd name="T109" fmla="*/ 84 h 191"/>
                  <a:gd name="T110" fmla="*/ 374 w 396"/>
                  <a:gd name="T111" fmla="*/ 95 h 191"/>
                  <a:gd name="T112" fmla="*/ 389 w 396"/>
                  <a:gd name="T113" fmla="*/ 98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6" h="191">
                    <a:moveTo>
                      <a:pt x="365" y="88"/>
                    </a:moveTo>
                    <a:lnTo>
                      <a:pt x="364" y="84"/>
                    </a:lnTo>
                    <a:lnTo>
                      <a:pt x="358" y="81"/>
                    </a:lnTo>
                    <a:lnTo>
                      <a:pt x="357" y="81"/>
                    </a:lnTo>
                    <a:lnTo>
                      <a:pt x="353" y="77"/>
                    </a:lnTo>
                    <a:lnTo>
                      <a:pt x="351" y="72"/>
                    </a:lnTo>
                    <a:lnTo>
                      <a:pt x="350" y="67"/>
                    </a:lnTo>
                    <a:lnTo>
                      <a:pt x="347" y="61"/>
                    </a:lnTo>
                    <a:lnTo>
                      <a:pt x="342" y="57"/>
                    </a:lnTo>
                    <a:lnTo>
                      <a:pt x="339" y="57"/>
                    </a:lnTo>
                    <a:lnTo>
                      <a:pt x="338" y="58"/>
                    </a:lnTo>
                    <a:lnTo>
                      <a:pt x="335" y="62"/>
                    </a:lnTo>
                    <a:lnTo>
                      <a:pt x="330" y="65"/>
                    </a:lnTo>
                    <a:lnTo>
                      <a:pt x="327" y="60"/>
                    </a:lnTo>
                    <a:lnTo>
                      <a:pt x="316" y="64"/>
                    </a:lnTo>
                    <a:lnTo>
                      <a:pt x="305" y="62"/>
                    </a:lnTo>
                    <a:lnTo>
                      <a:pt x="303" y="58"/>
                    </a:lnTo>
                    <a:lnTo>
                      <a:pt x="303" y="39"/>
                    </a:lnTo>
                    <a:lnTo>
                      <a:pt x="293" y="41"/>
                    </a:lnTo>
                    <a:lnTo>
                      <a:pt x="288" y="43"/>
                    </a:lnTo>
                    <a:lnTo>
                      <a:pt x="277" y="49"/>
                    </a:lnTo>
                    <a:lnTo>
                      <a:pt x="273" y="50"/>
                    </a:lnTo>
                    <a:lnTo>
                      <a:pt x="251" y="52"/>
                    </a:lnTo>
                    <a:lnTo>
                      <a:pt x="246" y="54"/>
                    </a:lnTo>
                    <a:lnTo>
                      <a:pt x="237" y="56"/>
                    </a:lnTo>
                    <a:lnTo>
                      <a:pt x="232" y="61"/>
                    </a:lnTo>
                    <a:lnTo>
                      <a:pt x="221" y="68"/>
                    </a:lnTo>
                    <a:lnTo>
                      <a:pt x="213" y="79"/>
                    </a:lnTo>
                    <a:lnTo>
                      <a:pt x="209" y="76"/>
                    </a:lnTo>
                    <a:lnTo>
                      <a:pt x="203" y="76"/>
                    </a:lnTo>
                    <a:lnTo>
                      <a:pt x="198" y="76"/>
                    </a:lnTo>
                    <a:lnTo>
                      <a:pt x="193" y="71"/>
                    </a:lnTo>
                    <a:lnTo>
                      <a:pt x="180" y="76"/>
                    </a:lnTo>
                    <a:lnTo>
                      <a:pt x="176" y="76"/>
                    </a:lnTo>
                    <a:lnTo>
                      <a:pt x="170" y="73"/>
                    </a:lnTo>
                    <a:lnTo>
                      <a:pt x="167" y="68"/>
                    </a:lnTo>
                    <a:lnTo>
                      <a:pt x="157" y="58"/>
                    </a:lnTo>
                    <a:lnTo>
                      <a:pt x="155" y="53"/>
                    </a:lnTo>
                    <a:lnTo>
                      <a:pt x="149" y="52"/>
                    </a:lnTo>
                    <a:lnTo>
                      <a:pt x="144" y="48"/>
                    </a:lnTo>
                    <a:lnTo>
                      <a:pt x="138" y="46"/>
                    </a:lnTo>
                    <a:lnTo>
                      <a:pt x="129" y="46"/>
                    </a:lnTo>
                    <a:lnTo>
                      <a:pt x="123" y="48"/>
                    </a:lnTo>
                    <a:lnTo>
                      <a:pt x="119" y="53"/>
                    </a:lnTo>
                    <a:lnTo>
                      <a:pt x="117" y="54"/>
                    </a:lnTo>
                    <a:lnTo>
                      <a:pt x="122" y="43"/>
                    </a:lnTo>
                    <a:lnTo>
                      <a:pt x="117" y="49"/>
                    </a:lnTo>
                    <a:lnTo>
                      <a:pt x="111" y="52"/>
                    </a:lnTo>
                    <a:lnTo>
                      <a:pt x="110" y="57"/>
                    </a:lnTo>
                    <a:lnTo>
                      <a:pt x="109" y="58"/>
                    </a:lnTo>
                    <a:lnTo>
                      <a:pt x="107" y="54"/>
                    </a:lnTo>
                    <a:lnTo>
                      <a:pt x="107" y="43"/>
                    </a:lnTo>
                    <a:lnTo>
                      <a:pt x="99" y="33"/>
                    </a:lnTo>
                    <a:lnTo>
                      <a:pt x="95" y="31"/>
                    </a:lnTo>
                    <a:lnTo>
                      <a:pt x="92" y="26"/>
                    </a:lnTo>
                    <a:lnTo>
                      <a:pt x="81" y="38"/>
                    </a:lnTo>
                    <a:lnTo>
                      <a:pt x="77" y="43"/>
                    </a:lnTo>
                    <a:lnTo>
                      <a:pt x="67" y="48"/>
                    </a:lnTo>
                    <a:lnTo>
                      <a:pt x="61" y="53"/>
                    </a:lnTo>
                    <a:lnTo>
                      <a:pt x="57" y="57"/>
                    </a:lnTo>
                    <a:lnTo>
                      <a:pt x="52" y="58"/>
                    </a:lnTo>
                    <a:lnTo>
                      <a:pt x="46" y="60"/>
                    </a:lnTo>
                    <a:lnTo>
                      <a:pt x="41" y="61"/>
                    </a:lnTo>
                    <a:lnTo>
                      <a:pt x="35" y="61"/>
                    </a:lnTo>
                    <a:lnTo>
                      <a:pt x="30" y="64"/>
                    </a:lnTo>
                    <a:lnTo>
                      <a:pt x="20" y="75"/>
                    </a:lnTo>
                    <a:lnTo>
                      <a:pt x="4" y="81"/>
                    </a:lnTo>
                    <a:lnTo>
                      <a:pt x="0" y="84"/>
                    </a:lnTo>
                    <a:lnTo>
                      <a:pt x="1" y="87"/>
                    </a:lnTo>
                    <a:lnTo>
                      <a:pt x="8" y="90"/>
                    </a:lnTo>
                    <a:lnTo>
                      <a:pt x="12" y="94"/>
                    </a:lnTo>
                    <a:lnTo>
                      <a:pt x="19" y="103"/>
                    </a:lnTo>
                    <a:lnTo>
                      <a:pt x="75" y="114"/>
                    </a:lnTo>
                    <a:lnTo>
                      <a:pt x="92" y="122"/>
                    </a:lnTo>
                    <a:lnTo>
                      <a:pt x="95" y="122"/>
                    </a:lnTo>
                    <a:lnTo>
                      <a:pt x="104" y="123"/>
                    </a:lnTo>
                    <a:lnTo>
                      <a:pt x="110" y="122"/>
                    </a:lnTo>
                    <a:lnTo>
                      <a:pt x="115" y="123"/>
                    </a:lnTo>
                    <a:lnTo>
                      <a:pt x="129" y="125"/>
                    </a:lnTo>
                    <a:lnTo>
                      <a:pt x="134" y="128"/>
                    </a:lnTo>
                    <a:lnTo>
                      <a:pt x="136" y="138"/>
                    </a:lnTo>
                    <a:lnTo>
                      <a:pt x="141" y="138"/>
                    </a:lnTo>
                    <a:lnTo>
                      <a:pt x="148" y="141"/>
                    </a:lnTo>
                    <a:lnTo>
                      <a:pt x="155" y="147"/>
                    </a:lnTo>
                    <a:lnTo>
                      <a:pt x="152" y="148"/>
                    </a:lnTo>
                    <a:lnTo>
                      <a:pt x="155" y="152"/>
                    </a:lnTo>
                    <a:lnTo>
                      <a:pt x="155" y="163"/>
                    </a:lnTo>
                    <a:lnTo>
                      <a:pt x="152" y="168"/>
                    </a:lnTo>
                    <a:lnTo>
                      <a:pt x="155" y="172"/>
                    </a:lnTo>
                    <a:lnTo>
                      <a:pt x="159" y="171"/>
                    </a:lnTo>
                    <a:lnTo>
                      <a:pt x="164" y="171"/>
                    </a:lnTo>
                    <a:lnTo>
                      <a:pt x="161" y="182"/>
                    </a:lnTo>
                    <a:lnTo>
                      <a:pt x="163" y="186"/>
                    </a:lnTo>
                    <a:lnTo>
                      <a:pt x="167" y="191"/>
                    </a:lnTo>
                    <a:lnTo>
                      <a:pt x="168" y="191"/>
                    </a:lnTo>
                    <a:lnTo>
                      <a:pt x="170" y="191"/>
                    </a:lnTo>
                    <a:lnTo>
                      <a:pt x="170" y="187"/>
                    </a:lnTo>
                    <a:lnTo>
                      <a:pt x="175" y="178"/>
                    </a:lnTo>
                    <a:lnTo>
                      <a:pt x="183" y="163"/>
                    </a:lnTo>
                    <a:lnTo>
                      <a:pt x="186" y="152"/>
                    </a:lnTo>
                    <a:lnTo>
                      <a:pt x="189" y="147"/>
                    </a:lnTo>
                    <a:lnTo>
                      <a:pt x="194" y="141"/>
                    </a:lnTo>
                    <a:lnTo>
                      <a:pt x="195" y="130"/>
                    </a:lnTo>
                    <a:lnTo>
                      <a:pt x="199" y="123"/>
                    </a:lnTo>
                    <a:lnTo>
                      <a:pt x="198" y="128"/>
                    </a:lnTo>
                    <a:lnTo>
                      <a:pt x="199" y="134"/>
                    </a:lnTo>
                    <a:lnTo>
                      <a:pt x="203" y="138"/>
                    </a:lnTo>
                    <a:lnTo>
                      <a:pt x="208" y="134"/>
                    </a:lnTo>
                    <a:lnTo>
                      <a:pt x="209" y="132"/>
                    </a:lnTo>
                    <a:lnTo>
                      <a:pt x="214" y="126"/>
                    </a:lnTo>
                    <a:lnTo>
                      <a:pt x="220" y="123"/>
                    </a:lnTo>
                    <a:lnTo>
                      <a:pt x="224" y="125"/>
                    </a:lnTo>
                    <a:lnTo>
                      <a:pt x="224" y="130"/>
                    </a:lnTo>
                    <a:lnTo>
                      <a:pt x="218" y="134"/>
                    </a:lnTo>
                    <a:lnTo>
                      <a:pt x="216" y="141"/>
                    </a:lnTo>
                    <a:lnTo>
                      <a:pt x="221" y="141"/>
                    </a:lnTo>
                    <a:lnTo>
                      <a:pt x="225" y="136"/>
                    </a:lnTo>
                    <a:lnTo>
                      <a:pt x="229" y="130"/>
                    </a:lnTo>
                    <a:lnTo>
                      <a:pt x="236" y="126"/>
                    </a:lnTo>
                    <a:lnTo>
                      <a:pt x="236" y="121"/>
                    </a:lnTo>
                    <a:lnTo>
                      <a:pt x="239" y="115"/>
                    </a:lnTo>
                    <a:lnTo>
                      <a:pt x="243" y="113"/>
                    </a:lnTo>
                    <a:lnTo>
                      <a:pt x="248" y="113"/>
                    </a:lnTo>
                    <a:lnTo>
                      <a:pt x="254" y="113"/>
                    </a:lnTo>
                    <a:lnTo>
                      <a:pt x="263" y="110"/>
                    </a:lnTo>
                    <a:lnTo>
                      <a:pt x="269" y="110"/>
                    </a:lnTo>
                    <a:lnTo>
                      <a:pt x="274" y="106"/>
                    </a:lnTo>
                    <a:lnTo>
                      <a:pt x="279" y="98"/>
                    </a:lnTo>
                    <a:lnTo>
                      <a:pt x="289" y="96"/>
                    </a:lnTo>
                    <a:lnTo>
                      <a:pt x="294" y="98"/>
                    </a:lnTo>
                    <a:lnTo>
                      <a:pt x="300" y="98"/>
                    </a:lnTo>
                    <a:lnTo>
                      <a:pt x="311" y="102"/>
                    </a:lnTo>
                    <a:lnTo>
                      <a:pt x="321" y="110"/>
                    </a:lnTo>
                    <a:lnTo>
                      <a:pt x="327" y="113"/>
                    </a:lnTo>
                    <a:lnTo>
                      <a:pt x="327" y="103"/>
                    </a:lnTo>
                    <a:lnTo>
                      <a:pt x="328" y="98"/>
                    </a:lnTo>
                    <a:lnTo>
                      <a:pt x="332" y="96"/>
                    </a:lnTo>
                    <a:lnTo>
                      <a:pt x="338" y="99"/>
                    </a:lnTo>
                    <a:lnTo>
                      <a:pt x="343" y="98"/>
                    </a:lnTo>
                    <a:lnTo>
                      <a:pt x="368" y="98"/>
                    </a:lnTo>
                    <a:lnTo>
                      <a:pt x="373" y="96"/>
                    </a:lnTo>
                    <a:lnTo>
                      <a:pt x="370" y="91"/>
                    </a:lnTo>
                    <a:lnTo>
                      <a:pt x="365" y="88"/>
                    </a:lnTo>
                    <a:close/>
                    <a:moveTo>
                      <a:pt x="109" y="31"/>
                    </a:moveTo>
                    <a:lnTo>
                      <a:pt x="109" y="26"/>
                    </a:lnTo>
                    <a:lnTo>
                      <a:pt x="109" y="31"/>
                    </a:lnTo>
                    <a:lnTo>
                      <a:pt x="104" y="37"/>
                    </a:lnTo>
                    <a:lnTo>
                      <a:pt x="110" y="42"/>
                    </a:lnTo>
                    <a:lnTo>
                      <a:pt x="117" y="27"/>
                    </a:lnTo>
                    <a:lnTo>
                      <a:pt x="126" y="18"/>
                    </a:lnTo>
                    <a:lnTo>
                      <a:pt x="132" y="12"/>
                    </a:lnTo>
                    <a:lnTo>
                      <a:pt x="133" y="7"/>
                    </a:lnTo>
                    <a:lnTo>
                      <a:pt x="140" y="7"/>
                    </a:lnTo>
                    <a:lnTo>
                      <a:pt x="144" y="3"/>
                    </a:lnTo>
                    <a:lnTo>
                      <a:pt x="140" y="0"/>
                    </a:lnTo>
                    <a:lnTo>
                      <a:pt x="129" y="0"/>
                    </a:lnTo>
                    <a:lnTo>
                      <a:pt x="117" y="4"/>
                    </a:lnTo>
                    <a:lnTo>
                      <a:pt x="107" y="11"/>
                    </a:lnTo>
                    <a:lnTo>
                      <a:pt x="99" y="22"/>
                    </a:lnTo>
                    <a:lnTo>
                      <a:pt x="96" y="26"/>
                    </a:lnTo>
                    <a:lnTo>
                      <a:pt x="99" y="31"/>
                    </a:lnTo>
                    <a:lnTo>
                      <a:pt x="109" y="31"/>
                    </a:lnTo>
                    <a:close/>
                    <a:moveTo>
                      <a:pt x="392" y="88"/>
                    </a:moveTo>
                    <a:lnTo>
                      <a:pt x="387" y="84"/>
                    </a:lnTo>
                    <a:lnTo>
                      <a:pt x="383" y="84"/>
                    </a:lnTo>
                    <a:lnTo>
                      <a:pt x="384" y="90"/>
                    </a:lnTo>
                    <a:lnTo>
                      <a:pt x="378" y="94"/>
                    </a:lnTo>
                    <a:lnTo>
                      <a:pt x="374" y="95"/>
                    </a:lnTo>
                    <a:lnTo>
                      <a:pt x="378" y="98"/>
                    </a:lnTo>
                    <a:lnTo>
                      <a:pt x="380" y="98"/>
                    </a:lnTo>
                    <a:lnTo>
                      <a:pt x="389" y="98"/>
                    </a:lnTo>
                    <a:lnTo>
                      <a:pt x="396" y="94"/>
                    </a:lnTo>
                    <a:lnTo>
                      <a:pt x="392" y="88"/>
                    </a:lnTo>
                    <a:close/>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sp>
            <p:nvSpPr>
              <p:cNvPr id="87" name="Freeform 178"/>
              <p:cNvSpPr>
                <a:spLocks noEditPoints="1"/>
              </p:cNvSpPr>
              <p:nvPr/>
            </p:nvSpPr>
            <p:spPr bwMode="auto">
              <a:xfrm>
                <a:off x="4557" y="2835"/>
                <a:ext cx="593" cy="504"/>
              </a:xfrm>
              <a:custGeom>
                <a:avLst/>
                <a:gdLst>
                  <a:gd name="T0" fmla="*/ 518 w 593"/>
                  <a:gd name="T1" fmla="*/ 489 h 504"/>
                  <a:gd name="T2" fmla="*/ 549 w 593"/>
                  <a:gd name="T3" fmla="*/ 474 h 504"/>
                  <a:gd name="T4" fmla="*/ 502 w 593"/>
                  <a:gd name="T5" fmla="*/ 496 h 504"/>
                  <a:gd name="T6" fmla="*/ 593 w 593"/>
                  <a:gd name="T7" fmla="*/ 375 h 504"/>
                  <a:gd name="T8" fmla="*/ 582 w 593"/>
                  <a:gd name="T9" fmla="*/ 294 h 504"/>
                  <a:gd name="T10" fmla="*/ 564 w 593"/>
                  <a:gd name="T11" fmla="*/ 271 h 504"/>
                  <a:gd name="T12" fmla="*/ 510 w 593"/>
                  <a:gd name="T13" fmla="*/ 179 h 504"/>
                  <a:gd name="T14" fmla="*/ 511 w 593"/>
                  <a:gd name="T15" fmla="*/ 165 h 504"/>
                  <a:gd name="T16" fmla="*/ 536 w 593"/>
                  <a:gd name="T17" fmla="*/ 215 h 504"/>
                  <a:gd name="T18" fmla="*/ 528 w 593"/>
                  <a:gd name="T19" fmla="*/ 175 h 504"/>
                  <a:gd name="T20" fmla="*/ 457 w 593"/>
                  <a:gd name="T21" fmla="*/ 74 h 504"/>
                  <a:gd name="T22" fmla="*/ 433 w 593"/>
                  <a:gd name="T23" fmla="*/ 19 h 504"/>
                  <a:gd name="T24" fmla="*/ 423 w 593"/>
                  <a:gd name="T25" fmla="*/ 5 h 504"/>
                  <a:gd name="T26" fmla="*/ 391 w 593"/>
                  <a:gd name="T27" fmla="*/ 9 h 504"/>
                  <a:gd name="T28" fmla="*/ 384 w 593"/>
                  <a:gd name="T29" fmla="*/ 39 h 504"/>
                  <a:gd name="T30" fmla="*/ 182 w 593"/>
                  <a:gd name="T31" fmla="*/ 16 h 504"/>
                  <a:gd name="T32" fmla="*/ 14 w 593"/>
                  <a:gd name="T33" fmla="*/ 60 h 504"/>
                  <a:gd name="T34" fmla="*/ 23 w 593"/>
                  <a:gd name="T35" fmla="*/ 81 h 504"/>
                  <a:gd name="T36" fmla="*/ 34 w 593"/>
                  <a:gd name="T37" fmla="*/ 80 h 504"/>
                  <a:gd name="T38" fmla="*/ 44 w 593"/>
                  <a:gd name="T39" fmla="*/ 70 h 504"/>
                  <a:gd name="T40" fmla="*/ 38 w 593"/>
                  <a:gd name="T41" fmla="*/ 83 h 504"/>
                  <a:gd name="T42" fmla="*/ 88 w 593"/>
                  <a:gd name="T43" fmla="*/ 72 h 504"/>
                  <a:gd name="T44" fmla="*/ 101 w 593"/>
                  <a:gd name="T45" fmla="*/ 73 h 504"/>
                  <a:gd name="T46" fmla="*/ 115 w 593"/>
                  <a:gd name="T47" fmla="*/ 83 h 504"/>
                  <a:gd name="T48" fmla="*/ 136 w 593"/>
                  <a:gd name="T49" fmla="*/ 80 h 504"/>
                  <a:gd name="T50" fmla="*/ 149 w 593"/>
                  <a:gd name="T51" fmla="*/ 92 h 504"/>
                  <a:gd name="T52" fmla="*/ 144 w 593"/>
                  <a:gd name="T53" fmla="*/ 92 h 504"/>
                  <a:gd name="T54" fmla="*/ 164 w 593"/>
                  <a:gd name="T55" fmla="*/ 106 h 504"/>
                  <a:gd name="T56" fmla="*/ 166 w 593"/>
                  <a:gd name="T57" fmla="*/ 112 h 504"/>
                  <a:gd name="T58" fmla="*/ 191 w 593"/>
                  <a:gd name="T59" fmla="*/ 121 h 504"/>
                  <a:gd name="T60" fmla="*/ 224 w 593"/>
                  <a:gd name="T61" fmla="*/ 102 h 504"/>
                  <a:gd name="T62" fmla="*/ 238 w 593"/>
                  <a:gd name="T63" fmla="*/ 95 h 504"/>
                  <a:gd name="T64" fmla="*/ 262 w 593"/>
                  <a:gd name="T65" fmla="*/ 80 h 504"/>
                  <a:gd name="T66" fmla="*/ 309 w 593"/>
                  <a:gd name="T67" fmla="*/ 115 h 504"/>
                  <a:gd name="T68" fmla="*/ 343 w 593"/>
                  <a:gd name="T69" fmla="*/ 145 h 504"/>
                  <a:gd name="T70" fmla="*/ 372 w 593"/>
                  <a:gd name="T71" fmla="*/ 169 h 504"/>
                  <a:gd name="T72" fmla="*/ 372 w 593"/>
                  <a:gd name="T73" fmla="*/ 230 h 504"/>
                  <a:gd name="T74" fmla="*/ 383 w 593"/>
                  <a:gd name="T75" fmla="*/ 259 h 504"/>
                  <a:gd name="T76" fmla="*/ 383 w 593"/>
                  <a:gd name="T77" fmla="*/ 239 h 504"/>
                  <a:gd name="T78" fmla="*/ 402 w 593"/>
                  <a:gd name="T79" fmla="*/ 245 h 504"/>
                  <a:gd name="T80" fmla="*/ 381 w 593"/>
                  <a:gd name="T81" fmla="*/ 275 h 504"/>
                  <a:gd name="T82" fmla="*/ 412 w 593"/>
                  <a:gd name="T83" fmla="*/ 316 h 504"/>
                  <a:gd name="T84" fmla="*/ 427 w 593"/>
                  <a:gd name="T85" fmla="*/ 317 h 504"/>
                  <a:gd name="T86" fmla="*/ 436 w 593"/>
                  <a:gd name="T87" fmla="*/ 317 h 504"/>
                  <a:gd name="T88" fmla="*/ 446 w 593"/>
                  <a:gd name="T89" fmla="*/ 346 h 504"/>
                  <a:gd name="T90" fmla="*/ 449 w 593"/>
                  <a:gd name="T91" fmla="*/ 348 h 504"/>
                  <a:gd name="T92" fmla="*/ 479 w 593"/>
                  <a:gd name="T93" fmla="*/ 388 h 504"/>
                  <a:gd name="T94" fmla="*/ 502 w 593"/>
                  <a:gd name="T95" fmla="*/ 396 h 504"/>
                  <a:gd name="T96" fmla="*/ 532 w 593"/>
                  <a:gd name="T97" fmla="*/ 431 h 504"/>
                  <a:gd name="T98" fmla="*/ 524 w 593"/>
                  <a:gd name="T99" fmla="*/ 439 h 504"/>
                  <a:gd name="T100" fmla="*/ 559 w 593"/>
                  <a:gd name="T101" fmla="*/ 443 h 504"/>
                  <a:gd name="T102" fmla="*/ 582 w 593"/>
                  <a:gd name="T103" fmla="*/ 435 h 504"/>
                  <a:gd name="T104" fmla="*/ 582 w 593"/>
                  <a:gd name="T105" fmla="*/ 401 h 504"/>
                  <a:gd name="T106" fmla="*/ 593 w 593"/>
                  <a:gd name="T107" fmla="*/ 381 h 504"/>
                  <a:gd name="T108" fmla="*/ 493 w 593"/>
                  <a:gd name="T109" fmla="*/ 500 h 504"/>
                  <a:gd name="T110" fmla="*/ 41 w 593"/>
                  <a:gd name="T111" fmla="*/ 87 h 504"/>
                  <a:gd name="T112" fmla="*/ 64 w 593"/>
                  <a:gd name="T113" fmla="*/ 78 h 504"/>
                  <a:gd name="T114" fmla="*/ 210 w 593"/>
                  <a:gd name="T115" fmla="*/ 121 h 504"/>
                  <a:gd name="T116" fmla="*/ 200 w 593"/>
                  <a:gd name="T117" fmla="*/ 127 h 504"/>
                  <a:gd name="T118" fmla="*/ 433 w 593"/>
                  <a:gd name="T119" fmla="*/ 350 h 504"/>
                  <a:gd name="T120" fmla="*/ 433 w 593"/>
                  <a:gd name="T121" fmla="*/ 350 h 504"/>
                  <a:gd name="T122" fmla="*/ 582 w 593"/>
                  <a:gd name="T123" fmla="*/ 441 h 504"/>
                  <a:gd name="T124" fmla="*/ 593 w 593"/>
                  <a:gd name="T125" fmla="*/ 409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3" h="504">
                    <a:moveTo>
                      <a:pt x="558" y="470"/>
                    </a:moveTo>
                    <a:lnTo>
                      <a:pt x="558" y="469"/>
                    </a:lnTo>
                    <a:lnTo>
                      <a:pt x="554" y="472"/>
                    </a:lnTo>
                    <a:lnTo>
                      <a:pt x="558" y="470"/>
                    </a:lnTo>
                    <a:close/>
                    <a:moveTo>
                      <a:pt x="513" y="483"/>
                    </a:moveTo>
                    <a:lnTo>
                      <a:pt x="518" y="489"/>
                    </a:lnTo>
                    <a:lnTo>
                      <a:pt x="520" y="489"/>
                    </a:lnTo>
                    <a:lnTo>
                      <a:pt x="518" y="487"/>
                    </a:lnTo>
                    <a:lnTo>
                      <a:pt x="513" y="483"/>
                    </a:lnTo>
                    <a:close/>
                    <a:moveTo>
                      <a:pt x="543" y="480"/>
                    </a:moveTo>
                    <a:lnTo>
                      <a:pt x="548" y="476"/>
                    </a:lnTo>
                    <a:lnTo>
                      <a:pt x="549" y="474"/>
                    </a:lnTo>
                    <a:lnTo>
                      <a:pt x="548" y="476"/>
                    </a:lnTo>
                    <a:lnTo>
                      <a:pt x="543" y="480"/>
                    </a:lnTo>
                    <a:close/>
                    <a:moveTo>
                      <a:pt x="498" y="498"/>
                    </a:moveTo>
                    <a:lnTo>
                      <a:pt x="502" y="498"/>
                    </a:lnTo>
                    <a:lnTo>
                      <a:pt x="507" y="492"/>
                    </a:lnTo>
                    <a:lnTo>
                      <a:pt x="502" y="496"/>
                    </a:lnTo>
                    <a:lnTo>
                      <a:pt x="498" y="498"/>
                    </a:lnTo>
                    <a:close/>
                    <a:moveTo>
                      <a:pt x="509" y="492"/>
                    </a:moveTo>
                    <a:lnTo>
                      <a:pt x="510" y="491"/>
                    </a:lnTo>
                    <a:lnTo>
                      <a:pt x="506" y="489"/>
                    </a:lnTo>
                    <a:lnTo>
                      <a:pt x="509" y="492"/>
                    </a:lnTo>
                    <a:close/>
                    <a:moveTo>
                      <a:pt x="593" y="375"/>
                    </a:moveTo>
                    <a:lnTo>
                      <a:pt x="592" y="370"/>
                    </a:lnTo>
                    <a:lnTo>
                      <a:pt x="590" y="359"/>
                    </a:lnTo>
                    <a:lnTo>
                      <a:pt x="590" y="343"/>
                    </a:lnTo>
                    <a:lnTo>
                      <a:pt x="589" y="338"/>
                    </a:lnTo>
                    <a:lnTo>
                      <a:pt x="589" y="313"/>
                    </a:lnTo>
                    <a:lnTo>
                      <a:pt x="582" y="294"/>
                    </a:lnTo>
                    <a:lnTo>
                      <a:pt x="579" y="293"/>
                    </a:lnTo>
                    <a:lnTo>
                      <a:pt x="579" y="286"/>
                    </a:lnTo>
                    <a:lnTo>
                      <a:pt x="570" y="275"/>
                    </a:lnTo>
                    <a:lnTo>
                      <a:pt x="566" y="272"/>
                    </a:lnTo>
                    <a:lnTo>
                      <a:pt x="563" y="274"/>
                    </a:lnTo>
                    <a:lnTo>
                      <a:pt x="564" y="271"/>
                    </a:lnTo>
                    <a:lnTo>
                      <a:pt x="564" y="267"/>
                    </a:lnTo>
                    <a:lnTo>
                      <a:pt x="558" y="256"/>
                    </a:lnTo>
                    <a:lnTo>
                      <a:pt x="549" y="239"/>
                    </a:lnTo>
                    <a:lnTo>
                      <a:pt x="529" y="209"/>
                    </a:lnTo>
                    <a:lnTo>
                      <a:pt x="514" y="184"/>
                    </a:lnTo>
                    <a:lnTo>
                      <a:pt x="510" y="179"/>
                    </a:lnTo>
                    <a:lnTo>
                      <a:pt x="505" y="164"/>
                    </a:lnTo>
                    <a:lnTo>
                      <a:pt x="501" y="153"/>
                    </a:lnTo>
                    <a:lnTo>
                      <a:pt x="502" y="153"/>
                    </a:lnTo>
                    <a:lnTo>
                      <a:pt x="507" y="156"/>
                    </a:lnTo>
                    <a:lnTo>
                      <a:pt x="506" y="161"/>
                    </a:lnTo>
                    <a:lnTo>
                      <a:pt x="511" y="165"/>
                    </a:lnTo>
                    <a:lnTo>
                      <a:pt x="517" y="164"/>
                    </a:lnTo>
                    <a:lnTo>
                      <a:pt x="522" y="168"/>
                    </a:lnTo>
                    <a:lnTo>
                      <a:pt x="522" y="173"/>
                    </a:lnTo>
                    <a:lnTo>
                      <a:pt x="522" y="183"/>
                    </a:lnTo>
                    <a:lnTo>
                      <a:pt x="525" y="199"/>
                    </a:lnTo>
                    <a:lnTo>
                      <a:pt x="536" y="215"/>
                    </a:lnTo>
                    <a:lnTo>
                      <a:pt x="541" y="221"/>
                    </a:lnTo>
                    <a:lnTo>
                      <a:pt x="530" y="206"/>
                    </a:lnTo>
                    <a:lnTo>
                      <a:pt x="528" y="201"/>
                    </a:lnTo>
                    <a:lnTo>
                      <a:pt x="525" y="191"/>
                    </a:lnTo>
                    <a:lnTo>
                      <a:pt x="524" y="180"/>
                    </a:lnTo>
                    <a:lnTo>
                      <a:pt x="528" y="175"/>
                    </a:lnTo>
                    <a:lnTo>
                      <a:pt x="525" y="169"/>
                    </a:lnTo>
                    <a:lnTo>
                      <a:pt x="521" y="165"/>
                    </a:lnTo>
                    <a:lnTo>
                      <a:pt x="511" y="154"/>
                    </a:lnTo>
                    <a:lnTo>
                      <a:pt x="482" y="118"/>
                    </a:lnTo>
                    <a:lnTo>
                      <a:pt x="465" y="89"/>
                    </a:lnTo>
                    <a:lnTo>
                      <a:pt x="457" y="74"/>
                    </a:lnTo>
                    <a:lnTo>
                      <a:pt x="449" y="54"/>
                    </a:lnTo>
                    <a:lnTo>
                      <a:pt x="448" y="49"/>
                    </a:lnTo>
                    <a:lnTo>
                      <a:pt x="442" y="39"/>
                    </a:lnTo>
                    <a:lnTo>
                      <a:pt x="441" y="28"/>
                    </a:lnTo>
                    <a:lnTo>
                      <a:pt x="438" y="24"/>
                    </a:lnTo>
                    <a:lnTo>
                      <a:pt x="433" y="19"/>
                    </a:lnTo>
                    <a:lnTo>
                      <a:pt x="430" y="13"/>
                    </a:lnTo>
                    <a:lnTo>
                      <a:pt x="433" y="17"/>
                    </a:lnTo>
                    <a:lnTo>
                      <a:pt x="434" y="7"/>
                    </a:lnTo>
                    <a:lnTo>
                      <a:pt x="427" y="4"/>
                    </a:lnTo>
                    <a:lnTo>
                      <a:pt x="425" y="5"/>
                    </a:lnTo>
                    <a:lnTo>
                      <a:pt x="423" y="5"/>
                    </a:lnTo>
                    <a:lnTo>
                      <a:pt x="418" y="5"/>
                    </a:lnTo>
                    <a:lnTo>
                      <a:pt x="404" y="1"/>
                    </a:lnTo>
                    <a:lnTo>
                      <a:pt x="399" y="0"/>
                    </a:lnTo>
                    <a:lnTo>
                      <a:pt x="395" y="4"/>
                    </a:lnTo>
                    <a:lnTo>
                      <a:pt x="392" y="4"/>
                    </a:lnTo>
                    <a:lnTo>
                      <a:pt x="391" y="9"/>
                    </a:lnTo>
                    <a:lnTo>
                      <a:pt x="391" y="15"/>
                    </a:lnTo>
                    <a:lnTo>
                      <a:pt x="393" y="19"/>
                    </a:lnTo>
                    <a:lnTo>
                      <a:pt x="395" y="24"/>
                    </a:lnTo>
                    <a:lnTo>
                      <a:pt x="395" y="35"/>
                    </a:lnTo>
                    <a:lnTo>
                      <a:pt x="389" y="39"/>
                    </a:lnTo>
                    <a:lnTo>
                      <a:pt x="384" y="39"/>
                    </a:lnTo>
                    <a:lnTo>
                      <a:pt x="380" y="28"/>
                    </a:lnTo>
                    <a:lnTo>
                      <a:pt x="375" y="24"/>
                    </a:lnTo>
                    <a:lnTo>
                      <a:pt x="194" y="38"/>
                    </a:lnTo>
                    <a:lnTo>
                      <a:pt x="190" y="32"/>
                    </a:lnTo>
                    <a:lnTo>
                      <a:pt x="189" y="27"/>
                    </a:lnTo>
                    <a:lnTo>
                      <a:pt x="182" y="16"/>
                    </a:lnTo>
                    <a:lnTo>
                      <a:pt x="72" y="28"/>
                    </a:lnTo>
                    <a:lnTo>
                      <a:pt x="7" y="35"/>
                    </a:lnTo>
                    <a:lnTo>
                      <a:pt x="2" y="39"/>
                    </a:lnTo>
                    <a:lnTo>
                      <a:pt x="0" y="46"/>
                    </a:lnTo>
                    <a:lnTo>
                      <a:pt x="8" y="57"/>
                    </a:lnTo>
                    <a:lnTo>
                      <a:pt x="14" y="60"/>
                    </a:lnTo>
                    <a:lnTo>
                      <a:pt x="19" y="65"/>
                    </a:lnTo>
                    <a:lnTo>
                      <a:pt x="16" y="72"/>
                    </a:lnTo>
                    <a:lnTo>
                      <a:pt x="16" y="74"/>
                    </a:lnTo>
                    <a:lnTo>
                      <a:pt x="18" y="77"/>
                    </a:lnTo>
                    <a:lnTo>
                      <a:pt x="23" y="78"/>
                    </a:lnTo>
                    <a:lnTo>
                      <a:pt x="23" y="81"/>
                    </a:lnTo>
                    <a:lnTo>
                      <a:pt x="19" y="87"/>
                    </a:lnTo>
                    <a:lnTo>
                      <a:pt x="16" y="92"/>
                    </a:lnTo>
                    <a:lnTo>
                      <a:pt x="19" y="92"/>
                    </a:lnTo>
                    <a:lnTo>
                      <a:pt x="25" y="91"/>
                    </a:lnTo>
                    <a:lnTo>
                      <a:pt x="30" y="87"/>
                    </a:lnTo>
                    <a:lnTo>
                      <a:pt x="34" y="80"/>
                    </a:lnTo>
                    <a:lnTo>
                      <a:pt x="37" y="74"/>
                    </a:lnTo>
                    <a:lnTo>
                      <a:pt x="35" y="73"/>
                    </a:lnTo>
                    <a:lnTo>
                      <a:pt x="35" y="72"/>
                    </a:lnTo>
                    <a:lnTo>
                      <a:pt x="38" y="69"/>
                    </a:lnTo>
                    <a:lnTo>
                      <a:pt x="41" y="76"/>
                    </a:lnTo>
                    <a:lnTo>
                      <a:pt x="44" y="70"/>
                    </a:lnTo>
                    <a:lnTo>
                      <a:pt x="46" y="65"/>
                    </a:lnTo>
                    <a:lnTo>
                      <a:pt x="46" y="70"/>
                    </a:lnTo>
                    <a:lnTo>
                      <a:pt x="53" y="74"/>
                    </a:lnTo>
                    <a:lnTo>
                      <a:pt x="49" y="80"/>
                    </a:lnTo>
                    <a:lnTo>
                      <a:pt x="41" y="83"/>
                    </a:lnTo>
                    <a:lnTo>
                      <a:pt x="38" y="83"/>
                    </a:lnTo>
                    <a:lnTo>
                      <a:pt x="45" y="83"/>
                    </a:lnTo>
                    <a:lnTo>
                      <a:pt x="60" y="78"/>
                    </a:lnTo>
                    <a:lnTo>
                      <a:pt x="75" y="77"/>
                    </a:lnTo>
                    <a:lnTo>
                      <a:pt x="76" y="76"/>
                    </a:lnTo>
                    <a:lnTo>
                      <a:pt x="87" y="66"/>
                    </a:lnTo>
                    <a:lnTo>
                      <a:pt x="88" y="72"/>
                    </a:lnTo>
                    <a:lnTo>
                      <a:pt x="94" y="69"/>
                    </a:lnTo>
                    <a:lnTo>
                      <a:pt x="99" y="68"/>
                    </a:lnTo>
                    <a:lnTo>
                      <a:pt x="109" y="72"/>
                    </a:lnTo>
                    <a:lnTo>
                      <a:pt x="111" y="76"/>
                    </a:lnTo>
                    <a:lnTo>
                      <a:pt x="106" y="74"/>
                    </a:lnTo>
                    <a:lnTo>
                      <a:pt x="101" y="73"/>
                    </a:lnTo>
                    <a:lnTo>
                      <a:pt x="96" y="73"/>
                    </a:lnTo>
                    <a:lnTo>
                      <a:pt x="95" y="76"/>
                    </a:lnTo>
                    <a:lnTo>
                      <a:pt x="84" y="76"/>
                    </a:lnTo>
                    <a:lnTo>
                      <a:pt x="90" y="77"/>
                    </a:lnTo>
                    <a:lnTo>
                      <a:pt x="94" y="77"/>
                    </a:lnTo>
                    <a:lnTo>
                      <a:pt x="115" y="83"/>
                    </a:lnTo>
                    <a:lnTo>
                      <a:pt x="129" y="87"/>
                    </a:lnTo>
                    <a:lnTo>
                      <a:pt x="140" y="92"/>
                    </a:lnTo>
                    <a:lnTo>
                      <a:pt x="139" y="88"/>
                    </a:lnTo>
                    <a:lnTo>
                      <a:pt x="133" y="84"/>
                    </a:lnTo>
                    <a:lnTo>
                      <a:pt x="130" y="80"/>
                    </a:lnTo>
                    <a:lnTo>
                      <a:pt x="136" y="80"/>
                    </a:lnTo>
                    <a:lnTo>
                      <a:pt x="141" y="83"/>
                    </a:lnTo>
                    <a:lnTo>
                      <a:pt x="149" y="76"/>
                    </a:lnTo>
                    <a:lnTo>
                      <a:pt x="148" y="81"/>
                    </a:lnTo>
                    <a:lnTo>
                      <a:pt x="144" y="83"/>
                    </a:lnTo>
                    <a:lnTo>
                      <a:pt x="141" y="87"/>
                    </a:lnTo>
                    <a:lnTo>
                      <a:pt x="149" y="92"/>
                    </a:lnTo>
                    <a:lnTo>
                      <a:pt x="155" y="91"/>
                    </a:lnTo>
                    <a:lnTo>
                      <a:pt x="157" y="96"/>
                    </a:lnTo>
                    <a:lnTo>
                      <a:pt x="163" y="96"/>
                    </a:lnTo>
                    <a:lnTo>
                      <a:pt x="160" y="100"/>
                    </a:lnTo>
                    <a:lnTo>
                      <a:pt x="155" y="96"/>
                    </a:lnTo>
                    <a:lnTo>
                      <a:pt x="144" y="92"/>
                    </a:lnTo>
                    <a:lnTo>
                      <a:pt x="149" y="97"/>
                    </a:lnTo>
                    <a:lnTo>
                      <a:pt x="153" y="100"/>
                    </a:lnTo>
                    <a:lnTo>
                      <a:pt x="156" y="102"/>
                    </a:lnTo>
                    <a:lnTo>
                      <a:pt x="153" y="102"/>
                    </a:lnTo>
                    <a:lnTo>
                      <a:pt x="159" y="104"/>
                    </a:lnTo>
                    <a:lnTo>
                      <a:pt x="164" y="106"/>
                    </a:lnTo>
                    <a:lnTo>
                      <a:pt x="170" y="111"/>
                    </a:lnTo>
                    <a:lnTo>
                      <a:pt x="172" y="116"/>
                    </a:lnTo>
                    <a:lnTo>
                      <a:pt x="174" y="122"/>
                    </a:lnTo>
                    <a:lnTo>
                      <a:pt x="168" y="123"/>
                    </a:lnTo>
                    <a:lnTo>
                      <a:pt x="167" y="118"/>
                    </a:lnTo>
                    <a:lnTo>
                      <a:pt x="166" y="112"/>
                    </a:lnTo>
                    <a:lnTo>
                      <a:pt x="166" y="118"/>
                    </a:lnTo>
                    <a:lnTo>
                      <a:pt x="167" y="123"/>
                    </a:lnTo>
                    <a:lnTo>
                      <a:pt x="172" y="126"/>
                    </a:lnTo>
                    <a:lnTo>
                      <a:pt x="178" y="125"/>
                    </a:lnTo>
                    <a:lnTo>
                      <a:pt x="181" y="123"/>
                    </a:lnTo>
                    <a:lnTo>
                      <a:pt x="191" y="121"/>
                    </a:lnTo>
                    <a:lnTo>
                      <a:pt x="195" y="121"/>
                    </a:lnTo>
                    <a:lnTo>
                      <a:pt x="197" y="118"/>
                    </a:lnTo>
                    <a:lnTo>
                      <a:pt x="202" y="112"/>
                    </a:lnTo>
                    <a:lnTo>
                      <a:pt x="204" y="115"/>
                    </a:lnTo>
                    <a:lnTo>
                      <a:pt x="209" y="115"/>
                    </a:lnTo>
                    <a:lnTo>
                      <a:pt x="224" y="102"/>
                    </a:lnTo>
                    <a:lnTo>
                      <a:pt x="229" y="100"/>
                    </a:lnTo>
                    <a:lnTo>
                      <a:pt x="233" y="99"/>
                    </a:lnTo>
                    <a:lnTo>
                      <a:pt x="239" y="100"/>
                    </a:lnTo>
                    <a:lnTo>
                      <a:pt x="236" y="95"/>
                    </a:lnTo>
                    <a:lnTo>
                      <a:pt x="231" y="92"/>
                    </a:lnTo>
                    <a:lnTo>
                      <a:pt x="238" y="95"/>
                    </a:lnTo>
                    <a:lnTo>
                      <a:pt x="235" y="92"/>
                    </a:lnTo>
                    <a:lnTo>
                      <a:pt x="238" y="87"/>
                    </a:lnTo>
                    <a:lnTo>
                      <a:pt x="243" y="83"/>
                    </a:lnTo>
                    <a:lnTo>
                      <a:pt x="252" y="81"/>
                    </a:lnTo>
                    <a:lnTo>
                      <a:pt x="258" y="80"/>
                    </a:lnTo>
                    <a:lnTo>
                      <a:pt x="262" y="80"/>
                    </a:lnTo>
                    <a:lnTo>
                      <a:pt x="273" y="87"/>
                    </a:lnTo>
                    <a:lnTo>
                      <a:pt x="278" y="87"/>
                    </a:lnTo>
                    <a:lnTo>
                      <a:pt x="289" y="93"/>
                    </a:lnTo>
                    <a:lnTo>
                      <a:pt x="296" y="104"/>
                    </a:lnTo>
                    <a:lnTo>
                      <a:pt x="308" y="110"/>
                    </a:lnTo>
                    <a:lnTo>
                      <a:pt x="309" y="115"/>
                    </a:lnTo>
                    <a:lnTo>
                      <a:pt x="311" y="121"/>
                    </a:lnTo>
                    <a:lnTo>
                      <a:pt x="326" y="130"/>
                    </a:lnTo>
                    <a:lnTo>
                      <a:pt x="330" y="135"/>
                    </a:lnTo>
                    <a:lnTo>
                      <a:pt x="335" y="138"/>
                    </a:lnTo>
                    <a:lnTo>
                      <a:pt x="338" y="144"/>
                    </a:lnTo>
                    <a:lnTo>
                      <a:pt x="343" y="145"/>
                    </a:lnTo>
                    <a:lnTo>
                      <a:pt x="354" y="144"/>
                    </a:lnTo>
                    <a:lnTo>
                      <a:pt x="362" y="152"/>
                    </a:lnTo>
                    <a:lnTo>
                      <a:pt x="362" y="156"/>
                    </a:lnTo>
                    <a:lnTo>
                      <a:pt x="366" y="161"/>
                    </a:lnTo>
                    <a:lnTo>
                      <a:pt x="372" y="164"/>
                    </a:lnTo>
                    <a:lnTo>
                      <a:pt x="372" y="169"/>
                    </a:lnTo>
                    <a:lnTo>
                      <a:pt x="373" y="172"/>
                    </a:lnTo>
                    <a:lnTo>
                      <a:pt x="375" y="187"/>
                    </a:lnTo>
                    <a:lnTo>
                      <a:pt x="376" y="192"/>
                    </a:lnTo>
                    <a:lnTo>
                      <a:pt x="376" y="199"/>
                    </a:lnTo>
                    <a:lnTo>
                      <a:pt x="369" y="225"/>
                    </a:lnTo>
                    <a:lnTo>
                      <a:pt x="372" y="230"/>
                    </a:lnTo>
                    <a:lnTo>
                      <a:pt x="372" y="241"/>
                    </a:lnTo>
                    <a:lnTo>
                      <a:pt x="369" y="249"/>
                    </a:lnTo>
                    <a:lnTo>
                      <a:pt x="372" y="255"/>
                    </a:lnTo>
                    <a:lnTo>
                      <a:pt x="377" y="260"/>
                    </a:lnTo>
                    <a:lnTo>
                      <a:pt x="372" y="252"/>
                    </a:lnTo>
                    <a:lnTo>
                      <a:pt x="383" y="259"/>
                    </a:lnTo>
                    <a:lnTo>
                      <a:pt x="383" y="260"/>
                    </a:lnTo>
                    <a:lnTo>
                      <a:pt x="387" y="256"/>
                    </a:lnTo>
                    <a:lnTo>
                      <a:pt x="389" y="245"/>
                    </a:lnTo>
                    <a:lnTo>
                      <a:pt x="384" y="245"/>
                    </a:lnTo>
                    <a:lnTo>
                      <a:pt x="383" y="244"/>
                    </a:lnTo>
                    <a:lnTo>
                      <a:pt x="383" y="239"/>
                    </a:lnTo>
                    <a:lnTo>
                      <a:pt x="379" y="234"/>
                    </a:lnTo>
                    <a:lnTo>
                      <a:pt x="379" y="234"/>
                    </a:lnTo>
                    <a:lnTo>
                      <a:pt x="389" y="240"/>
                    </a:lnTo>
                    <a:lnTo>
                      <a:pt x="391" y="245"/>
                    </a:lnTo>
                    <a:lnTo>
                      <a:pt x="396" y="240"/>
                    </a:lnTo>
                    <a:lnTo>
                      <a:pt x="402" y="245"/>
                    </a:lnTo>
                    <a:lnTo>
                      <a:pt x="402" y="249"/>
                    </a:lnTo>
                    <a:lnTo>
                      <a:pt x="393" y="264"/>
                    </a:lnTo>
                    <a:lnTo>
                      <a:pt x="391" y="274"/>
                    </a:lnTo>
                    <a:lnTo>
                      <a:pt x="387" y="275"/>
                    </a:lnTo>
                    <a:lnTo>
                      <a:pt x="387" y="279"/>
                    </a:lnTo>
                    <a:lnTo>
                      <a:pt x="381" y="275"/>
                    </a:lnTo>
                    <a:lnTo>
                      <a:pt x="385" y="281"/>
                    </a:lnTo>
                    <a:lnTo>
                      <a:pt x="395" y="285"/>
                    </a:lnTo>
                    <a:lnTo>
                      <a:pt x="398" y="290"/>
                    </a:lnTo>
                    <a:lnTo>
                      <a:pt x="398" y="293"/>
                    </a:lnTo>
                    <a:lnTo>
                      <a:pt x="408" y="312"/>
                    </a:lnTo>
                    <a:lnTo>
                      <a:pt x="412" y="316"/>
                    </a:lnTo>
                    <a:lnTo>
                      <a:pt x="421" y="325"/>
                    </a:lnTo>
                    <a:lnTo>
                      <a:pt x="425" y="327"/>
                    </a:lnTo>
                    <a:lnTo>
                      <a:pt x="430" y="325"/>
                    </a:lnTo>
                    <a:lnTo>
                      <a:pt x="433" y="327"/>
                    </a:lnTo>
                    <a:lnTo>
                      <a:pt x="430" y="323"/>
                    </a:lnTo>
                    <a:lnTo>
                      <a:pt x="427" y="317"/>
                    </a:lnTo>
                    <a:lnTo>
                      <a:pt x="423" y="313"/>
                    </a:lnTo>
                    <a:lnTo>
                      <a:pt x="429" y="314"/>
                    </a:lnTo>
                    <a:lnTo>
                      <a:pt x="430" y="317"/>
                    </a:lnTo>
                    <a:lnTo>
                      <a:pt x="441" y="312"/>
                    </a:lnTo>
                    <a:lnTo>
                      <a:pt x="441" y="313"/>
                    </a:lnTo>
                    <a:lnTo>
                      <a:pt x="436" y="317"/>
                    </a:lnTo>
                    <a:lnTo>
                      <a:pt x="440" y="323"/>
                    </a:lnTo>
                    <a:lnTo>
                      <a:pt x="438" y="332"/>
                    </a:lnTo>
                    <a:lnTo>
                      <a:pt x="440" y="338"/>
                    </a:lnTo>
                    <a:lnTo>
                      <a:pt x="442" y="343"/>
                    </a:lnTo>
                    <a:lnTo>
                      <a:pt x="442" y="347"/>
                    </a:lnTo>
                    <a:lnTo>
                      <a:pt x="446" y="346"/>
                    </a:lnTo>
                    <a:lnTo>
                      <a:pt x="452" y="340"/>
                    </a:lnTo>
                    <a:lnTo>
                      <a:pt x="453" y="336"/>
                    </a:lnTo>
                    <a:lnTo>
                      <a:pt x="460" y="329"/>
                    </a:lnTo>
                    <a:lnTo>
                      <a:pt x="455" y="338"/>
                    </a:lnTo>
                    <a:lnTo>
                      <a:pt x="453" y="343"/>
                    </a:lnTo>
                    <a:lnTo>
                      <a:pt x="449" y="348"/>
                    </a:lnTo>
                    <a:lnTo>
                      <a:pt x="450" y="351"/>
                    </a:lnTo>
                    <a:lnTo>
                      <a:pt x="455" y="352"/>
                    </a:lnTo>
                    <a:lnTo>
                      <a:pt x="460" y="358"/>
                    </a:lnTo>
                    <a:lnTo>
                      <a:pt x="465" y="377"/>
                    </a:lnTo>
                    <a:lnTo>
                      <a:pt x="475" y="388"/>
                    </a:lnTo>
                    <a:lnTo>
                      <a:pt x="479" y="388"/>
                    </a:lnTo>
                    <a:lnTo>
                      <a:pt x="474" y="389"/>
                    </a:lnTo>
                    <a:lnTo>
                      <a:pt x="479" y="393"/>
                    </a:lnTo>
                    <a:lnTo>
                      <a:pt x="484" y="392"/>
                    </a:lnTo>
                    <a:lnTo>
                      <a:pt x="490" y="392"/>
                    </a:lnTo>
                    <a:lnTo>
                      <a:pt x="493" y="392"/>
                    </a:lnTo>
                    <a:lnTo>
                      <a:pt x="502" y="396"/>
                    </a:lnTo>
                    <a:lnTo>
                      <a:pt x="505" y="401"/>
                    </a:lnTo>
                    <a:lnTo>
                      <a:pt x="509" y="405"/>
                    </a:lnTo>
                    <a:lnTo>
                      <a:pt x="516" y="415"/>
                    </a:lnTo>
                    <a:lnTo>
                      <a:pt x="518" y="420"/>
                    </a:lnTo>
                    <a:lnTo>
                      <a:pt x="528" y="430"/>
                    </a:lnTo>
                    <a:lnTo>
                      <a:pt x="532" y="431"/>
                    </a:lnTo>
                    <a:lnTo>
                      <a:pt x="537" y="431"/>
                    </a:lnTo>
                    <a:lnTo>
                      <a:pt x="543" y="435"/>
                    </a:lnTo>
                    <a:lnTo>
                      <a:pt x="540" y="441"/>
                    </a:lnTo>
                    <a:lnTo>
                      <a:pt x="533" y="438"/>
                    </a:lnTo>
                    <a:lnTo>
                      <a:pt x="528" y="434"/>
                    </a:lnTo>
                    <a:lnTo>
                      <a:pt x="524" y="439"/>
                    </a:lnTo>
                    <a:lnTo>
                      <a:pt x="526" y="443"/>
                    </a:lnTo>
                    <a:lnTo>
                      <a:pt x="530" y="449"/>
                    </a:lnTo>
                    <a:lnTo>
                      <a:pt x="541" y="446"/>
                    </a:lnTo>
                    <a:lnTo>
                      <a:pt x="548" y="442"/>
                    </a:lnTo>
                    <a:lnTo>
                      <a:pt x="554" y="443"/>
                    </a:lnTo>
                    <a:lnTo>
                      <a:pt x="559" y="443"/>
                    </a:lnTo>
                    <a:lnTo>
                      <a:pt x="563" y="441"/>
                    </a:lnTo>
                    <a:lnTo>
                      <a:pt x="567" y="435"/>
                    </a:lnTo>
                    <a:lnTo>
                      <a:pt x="573" y="432"/>
                    </a:lnTo>
                    <a:lnTo>
                      <a:pt x="578" y="435"/>
                    </a:lnTo>
                    <a:lnTo>
                      <a:pt x="575" y="432"/>
                    </a:lnTo>
                    <a:lnTo>
                      <a:pt x="582" y="435"/>
                    </a:lnTo>
                    <a:lnTo>
                      <a:pt x="579" y="430"/>
                    </a:lnTo>
                    <a:lnTo>
                      <a:pt x="582" y="424"/>
                    </a:lnTo>
                    <a:lnTo>
                      <a:pt x="585" y="419"/>
                    </a:lnTo>
                    <a:lnTo>
                      <a:pt x="582" y="409"/>
                    </a:lnTo>
                    <a:lnTo>
                      <a:pt x="583" y="407"/>
                    </a:lnTo>
                    <a:lnTo>
                      <a:pt x="582" y="401"/>
                    </a:lnTo>
                    <a:lnTo>
                      <a:pt x="585" y="396"/>
                    </a:lnTo>
                    <a:lnTo>
                      <a:pt x="585" y="390"/>
                    </a:lnTo>
                    <a:lnTo>
                      <a:pt x="589" y="386"/>
                    </a:lnTo>
                    <a:lnTo>
                      <a:pt x="589" y="381"/>
                    </a:lnTo>
                    <a:lnTo>
                      <a:pt x="590" y="375"/>
                    </a:lnTo>
                    <a:lnTo>
                      <a:pt x="593" y="381"/>
                    </a:lnTo>
                    <a:lnTo>
                      <a:pt x="593" y="375"/>
                    </a:lnTo>
                    <a:close/>
                    <a:moveTo>
                      <a:pt x="564" y="465"/>
                    </a:moveTo>
                    <a:lnTo>
                      <a:pt x="564" y="464"/>
                    </a:lnTo>
                    <a:lnTo>
                      <a:pt x="562" y="466"/>
                    </a:lnTo>
                    <a:lnTo>
                      <a:pt x="564" y="465"/>
                    </a:lnTo>
                    <a:close/>
                    <a:moveTo>
                      <a:pt x="493" y="500"/>
                    </a:moveTo>
                    <a:lnTo>
                      <a:pt x="498" y="499"/>
                    </a:lnTo>
                    <a:lnTo>
                      <a:pt x="494" y="499"/>
                    </a:lnTo>
                    <a:lnTo>
                      <a:pt x="493" y="500"/>
                    </a:lnTo>
                    <a:close/>
                    <a:moveTo>
                      <a:pt x="50" y="83"/>
                    </a:moveTo>
                    <a:lnTo>
                      <a:pt x="46" y="84"/>
                    </a:lnTo>
                    <a:lnTo>
                      <a:pt x="41" y="87"/>
                    </a:lnTo>
                    <a:lnTo>
                      <a:pt x="29" y="88"/>
                    </a:lnTo>
                    <a:lnTo>
                      <a:pt x="34" y="88"/>
                    </a:lnTo>
                    <a:lnTo>
                      <a:pt x="68" y="78"/>
                    </a:lnTo>
                    <a:lnTo>
                      <a:pt x="79" y="77"/>
                    </a:lnTo>
                    <a:lnTo>
                      <a:pt x="75" y="77"/>
                    </a:lnTo>
                    <a:lnTo>
                      <a:pt x="64" y="78"/>
                    </a:lnTo>
                    <a:lnTo>
                      <a:pt x="50" y="83"/>
                    </a:lnTo>
                    <a:close/>
                    <a:moveTo>
                      <a:pt x="486" y="504"/>
                    </a:moveTo>
                    <a:lnTo>
                      <a:pt x="491" y="502"/>
                    </a:lnTo>
                    <a:lnTo>
                      <a:pt x="486" y="502"/>
                    </a:lnTo>
                    <a:lnTo>
                      <a:pt x="486" y="504"/>
                    </a:lnTo>
                    <a:close/>
                    <a:moveTo>
                      <a:pt x="210" y="121"/>
                    </a:moveTo>
                    <a:lnTo>
                      <a:pt x="205" y="122"/>
                    </a:lnTo>
                    <a:lnTo>
                      <a:pt x="201" y="126"/>
                    </a:lnTo>
                    <a:lnTo>
                      <a:pt x="195" y="129"/>
                    </a:lnTo>
                    <a:lnTo>
                      <a:pt x="190" y="129"/>
                    </a:lnTo>
                    <a:lnTo>
                      <a:pt x="194" y="130"/>
                    </a:lnTo>
                    <a:lnTo>
                      <a:pt x="200" y="127"/>
                    </a:lnTo>
                    <a:lnTo>
                      <a:pt x="201" y="126"/>
                    </a:lnTo>
                    <a:lnTo>
                      <a:pt x="212" y="119"/>
                    </a:lnTo>
                    <a:lnTo>
                      <a:pt x="217" y="114"/>
                    </a:lnTo>
                    <a:lnTo>
                      <a:pt x="210" y="118"/>
                    </a:lnTo>
                    <a:lnTo>
                      <a:pt x="210" y="121"/>
                    </a:lnTo>
                    <a:close/>
                    <a:moveTo>
                      <a:pt x="433" y="350"/>
                    </a:moveTo>
                    <a:lnTo>
                      <a:pt x="433" y="350"/>
                    </a:lnTo>
                    <a:lnTo>
                      <a:pt x="437" y="355"/>
                    </a:lnTo>
                    <a:lnTo>
                      <a:pt x="438" y="357"/>
                    </a:lnTo>
                    <a:lnTo>
                      <a:pt x="444" y="354"/>
                    </a:lnTo>
                    <a:lnTo>
                      <a:pt x="438" y="355"/>
                    </a:lnTo>
                    <a:lnTo>
                      <a:pt x="433" y="350"/>
                    </a:lnTo>
                    <a:close/>
                    <a:moveTo>
                      <a:pt x="585" y="431"/>
                    </a:moveTo>
                    <a:lnTo>
                      <a:pt x="581" y="441"/>
                    </a:lnTo>
                    <a:lnTo>
                      <a:pt x="574" y="451"/>
                    </a:lnTo>
                    <a:lnTo>
                      <a:pt x="574" y="453"/>
                    </a:lnTo>
                    <a:lnTo>
                      <a:pt x="571" y="457"/>
                    </a:lnTo>
                    <a:lnTo>
                      <a:pt x="582" y="441"/>
                    </a:lnTo>
                    <a:lnTo>
                      <a:pt x="590" y="422"/>
                    </a:lnTo>
                    <a:lnTo>
                      <a:pt x="585" y="426"/>
                    </a:lnTo>
                    <a:lnTo>
                      <a:pt x="585" y="431"/>
                    </a:lnTo>
                    <a:close/>
                    <a:moveTo>
                      <a:pt x="593" y="409"/>
                    </a:moveTo>
                    <a:lnTo>
                      <a:pt x="593" y="415"/>
                    </a:lnTo>
                    <a:lnTo>
                      <a:pt x="593" y="409"/>
                    </a:lnTo>
                    <a:lnTo>
                      <a:pt x="593" y="409"/>
                    </a:lnTo>
                    <a:close/>
                  </a:path>
                </a:pathLst>
              </a:custGeom>
              <a:solidFill>
                <a:srgbClr val="F7C120"/>
              </a:solidFill>
              <a:ln w="12700">
                <a:solidFill>
                  <a:srgbClr val="5F5F5F"/>
                </a:solidFill>
                <a:prstDash val="solid"/>
                <a:round/>
                <a:headEnd/>
                <a:tailEnd/>
              </a:ln>
            </p:spPr>
            <p:txBody>
              <a:bodyPr/>
              <a:lstStyle/>
              <a:p>
                <a:r>
                  <a:rPr lang="en-US" dirty="0">
                    <a:solidFill>
                      <a:prstClr val="white"/>
                    </a:solidFill>
                  </a:rPr>
                  <a:t>          </a:t>
                </a:r>
              </a:p>
            </p:txBody>
          </p:sp>
          <p:sp>
            <p:nvSpPr>
              <p:cNvPr id="88" name="Freeform 179"/>
              <p:cNvSpPr>
                <a:spLocks noEditPoints="1"/>
              </p:cNvSpPr>
              <p:nvPr/>
            </p:nvSpPr>
            <p:spPr bwMode="auto">
              <a:xfrm>
                <a:off x="5234" y="1892"/>
                <a:ext cx="85" cy="197"/>
              </a:xfrm>
              <a:custGeom>
                <a:avLst/>
                <a:gdLst>
                  <a:gd name="T0" fmla="*/ 83 w 85"/>
                  <a:gd name="T1" fmla="*/ 88 h 197"/>
                  <a:gd name="T2" fmla="*/ 81 w 85"/>
                  <a:gd name="T3" fmla="*/ 65 h 197"/>
                  <a:gd name="T4" fmla="*/ 65 w 85"/>
                  <a:gd name="T5" fmla="*/ 65 h 197"/>
                  <a:gd name="T6" fmla="*/ 61 w 85"/>
                  <a:gd name="T7" fmla="*/ 50 h 197"/>
                  <a:gd name="T8" fmla="*/ 66 w 85"/>
                  <a:gd name="T9" fmla="*/ 45 h 197"/>
                  <a:gd name="T10" fmla="*/ 70 w 85"/>
                  <a:gd name="T11" fmla="*/ 36 h 197"/>
                  <a:gd name="T12" fmla="*/ 73 w 85"/>
                  <a:gd name="T13" fmla="*/ 23 h 197"/>
                  <a:gd name="T14" fmla="*/ 18 w 85"/>
                  <a:gd name="T15" fmla="*/ 0 h 197"/>
                  <a:gd name="T16" fmla="*/ 11 w 85"/>
                  <a:gd name="T17" fmla="*/ 11 h 197"/>
                  <a:gd name="T18" fmla="*/ 4 w 85"/>
                  <a:gd name="T19" fmla="*/ 30 h 197"/>
                  <a:gd name="T20" fmla="*/ 1 w 85"/>
                  <a:gd name="T21" fmla="*/ 40 h 197"/>
                  <a:gd name="T22" fmla="*/ 5 w 85"/>
                  <a:gd name="T23" fmla="*/ 45 h 197"/>
                  <a:gd name="T24" fmla="*/ 0 w 85"/>
                  <a:gd name="T25" fmla="*/ 55 h 197"/>
                  <a:gd name="T26" fmla="*/ 7 w 85"/>
                  <a:gd name="T27" fmla="*/ 69 h 197"/>
                  <a:gd name="T28" fmla="*/ 14 w 85"/>
                  <a:gd name="T29" fmla="*/ 76 h 197"/>
                  <a:gd name="T30" fmla="*/ 22 w 85"/>
                  <a:gd name="T31" fmla="*/ 80 h 197"/>
                  <a:gd name="T32" fmla="*/ 38 w 85"/>
                  <a:gd name="T33" fmla="*/ 95 h 197"/>
                  <a:gd name="T34" fmla="*/ 28 w 85"/>
                  <a:gd name="T35" fmla="*/ 106 h 197"/>
                  <a:gd name="T36" fmla="*/ 23 w 85"/>
                  <a:gd name="T37" fmla="*/ 112 h 197"/>
                  <a:gd name="T38" fmla="*/ 23 w 85"/>
                  <a:gd name="T39" fmla="*/ 113 h 197"/>
                  <a:gd name="T40" fmla="*/ 20 w 85"/>
                  <a:gd name="T41" fmla="*/ 124 h 197"/>
                  <a:gd name="T42" fmla="*/ 14 w 85"/>
                  <a:gd name="T43" fmla="*/ 128 h 197"/>
                  <a:gd name="T44" fmla="*/ 5 w 85"/>
                  <a:gd name="T45" fmla="*/ 135 h 197"/>
                  <a:gd name="T46" fmla="*/ 1 w 85"/>
                  <a:gd name="T47" fmla="*/ 147 h 197"/>
                  <a:gd name="T48" fmla="*/ 0 w 85"/>
                  <a:gd name="T49" fmla="*/ 152 h 197"/>
                  <a:gd name="T50" fmla="*/ 3 w 85"/>
                  <a:gd name="T51" fmla="*/ 158 h 197"/>
                  <a:gd name="T52" fmla="*/ 12 w 85"/>
                  <a:gd name="T53" fmla="*/ 168 h 197"/>
                  <a:gd name="T54" fmla="*/ 23 w 85"/>
                  <a:gd name="T55" fmla="*/ 173 h 197"/>
                  <a:gd name="T56" fmla="*/ 37 w 85"/>
                  <a:gd name="T57" fmla="*/ 178 h 197"/>
                  <a:gd name="T58" fmla="*/ 49 w 85"/>
                  <a:gd name="T59" fmla="*/ 183 h 197"/>
                  <a:gd name="T60" fmla="*/ 47 w 85"/>
                  <a:gd name="T61" fmla="*/ 197 h 197"/>
                  <a:gd name="T62" fmla="*/ 56 w 85"/>
                  <a:gd name="T63" fmla="*/ 193 h 197"/>
                  <a:gd name="T64" fmla="*/ 61 w 85"/>
                  <a:gd name="T65" fmla="*/ 182 h 197"/>
                  <a:gd name="T66" fmla="*/ 65 w 85"/>
                  <a:gd name="T67" fmla="*/ 166 h 197"/>
                  <a:gd name="T68" fmla="*/ 62 w 85"/>
                  <a:gd name="T69" fmla="*/ 163 h 197"/>
                  <a:gd name="T70" fmla="*/ 72 w 85"/>
                  <a:gd name="T71" fmla="*/ 158 h 197"/>
                  <a:gd name="T72" fmla="*/ 73 w 85"/>
                  <a:gd name="T73" fmla="*/ 148 h 197"/>
                  <a:gd name="T74" fmla="*/ 76 w 85"/>
                  <a:gd name="T75" fmla="*/ 140 h 197"/>
                  <a:gd name="T76" fmla="*/ 80 w 85"/>
                  <a:gd name="T77" fmla="*/ 129 h 197"/>
                  <a:gd name="T78" fmla="*/ 80 w 85"/>
                  <a:gd name="T79" fmla="*/ 118 h 197"/>
                  <a:gd name="T80" fmla="*/ 80 w 85"/>
                  <a:gd name="T81" fmla="*/ 106 h 197"/>
                  <a:gd name="T82" fmla="*/ 80 w 85"/>
                  <a:gd name="T83" fmla="*/ 99 h 197"/>
                  <a:gd name="T84" fmla="*/ 84 w 85"/>
                  <a:gd name="T85" fmla="*/ 99 h 197"/>
                  <a:gd name="T86" fmla="*/ 84 w 85"/>
                  <a:gd name="T87" fmla="*/ 114 h 197"/>
                  <a:gd name="T88" fmla="*/ 84 w 85"/>
                  <a:gd name="T89" fmla="*/ 94 h 197"/>
                  <a:gd name="T90" fmla="*/ 84 w 85"/>
                  <a:gd name="T91" fmla="*/ 122 h 197"/>
                  <a:gd name="T92" fmla="*/ 84 w 85"/>
                  <a:gd name="T93" fmla="*/ 12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97">
                    <a:moveTo>
                      <a:pt x="84" y="94"/>
                    </a:moveTo>
                    <a:lnTo>
                      <a:pt x="83" y="88"/>
                    </a:lnTo>
                    <a:lnTo>
                      <a:pt x="83" y="72"/>
                    </a:lnTo>
                    <a:lnTo>
                      <a:pt x="81" y="65"/>
                    </a:lnTo>
                    <a:lnTo>
                      <a:pt x="70" y="64"/>
                    </a:lnTo>
                    <a:lnTo>
                      <a:pt x="65" y="65"/>
                    </a:lnTo>
                    <a:lnTo>
                      <a:pt x="61" y="65"/>
                    </a:lnTo>
                    <a:lnTo>
                      <a:pt x="61" y="50"/>
                    </a:lnTo>
                    <a:lnTo>
                      <a:pt x="65" y="44"/>
                    </a:lnTo>
                    <a:lnTo>
                      <a:pt x="66" y="45"/>
                    </a:lnTo>
                    <a:lnTo>
                      <a:pt x="70" y="40"/>
                    </a:lnTo>
                    <a:lnTo>
                      <a:pt x="70" y="36"/>
                    </a:lnTo>
                    <a:lnTo>
                      <a:pt x="73" y="29"/>
                    </a:lnTo>
                    <a:lnTo>
                      <a:pt x="73" y="23"/>
                    </a:lnTo>
                    <a:lnTo>
                      <a:pt x="73" y="18"/>
                    </a:lnTo>
                    <a:lnTo>
                      <a:pt x="18" y="0"/>
                    </a:lnTo>
                    <a:lnTo>
                      <a:pt x="12" y="6"/>
                    </a:lnTo>
                    <a:lnTo>
                      <a:pt x="11" y="11"/>
                    </a:lnTo>
                    <a:lnTo>
                      <a:pt x="11" y="17"/>
                    </a:lnTo>
                    <a:lnTo>
                      <a:pt x="4" y="30"/>
                    </a:lnTo>
                    <a:lnTo>
                      <a:pt x="0" y="36"/>
                    </a:lnTo>
                    <a:lnTo>
                      <a:pt x="1" y="40"/>
                    </a:lnTo>
                    <a:lnTo>
                      <a:pt x="3" y="40"/>
                    </a:lnTo>
                    <a:lnTo>
                      <a:pt x="5" y="45"/>
                    </a:lnTo>
                    <a:lnTo>
                      <a:pt x="4" y="50"/>
                    </a:lnTo>
                    <a:lnTo>
                      <a:pt x="0" y="55"/>
                    </a:lnTo>
                    <a:lnTo>
                      <a:pt x="1" y="64"/>
                    </a:lnTo>
                    <a:lnTo>
                      <a:pt x="7" y="69"/>
                    </a:lnTo>
                    <a:lnTo>
                      <a:pt x="12" y="71"/>
                    </a:lnTo>
                    <a:lnTo>
                      <a:pt x="14" y="76"/>
                    </a:lnTo>
                    <a:lnTo>
                      <a:pt x="18" y="80"/>
                    </a:lnTo>
                    <a:lnTo>
                      <a:pt x="22" y="80"/>
                    </a:lnTo>
                    <a:lnTo>
                      <a:pt x="26" y="86"/>
                    </a:lnTo>
                    <a:lnTo>
                      <a:pt x="38" y="95"/>
                    </a:lnTo>
                    <a:lnTo>
                      <a:pt x="35" y="101"/>
                    </a:lnTo>
                    <a:lnTo>
                      <a:pt x="28" y="106"/>
                    </a:lnTo>
                    <a:lnTo>
                      <a:pt x="26" y="112"/>
                    </a:lnTo>
                    <a:lnTo>
                      <a:pt x="23" y="112"/>
                    </a:lnTo>
                    <a:lnTo>
                      <a:pt x="23" y="113"/>
                    </a:lnTo>
                    <a:lnTo>
                      <a:pt x="23" y="113"/>
                    </a:lnTo>
                    <a:lnTo>
                      <a:pt x="20" y="118"/>
                    </a:lnTo>
                    <a:lnTo>
                      <a:pt x="20" y="124"/>
                    </a:lnTo>
                    <a:lnTo>
                      <a:pt x="15" y="128"/>
                    </a:lnTo>
                    <a:lnTo>
                      <a:pt x="14" y="128"/>
                    </a:lnTo>
                    <a:lnTo>
                      <a:pt x="9" y="131"/>
                    </a:lnTo>
                    <a:lnTo>
                      <a:pt x="5" y="135"/>
                    </a:lnTo>
                    <a:lnTo>
                      <a:pt x="3" y="140"/>
                    </a:lnTo>
                    <a:lnTo>
                      <a:pt x="1" y="147"/>
                    </a:lnTo>
                    <a:lnTo>
                      <a:pt x="0" y="151"/>
                    </a:lnTo>
                    <a:lnTo>
                      <a:pt x="0" y="152"/>
                    </a:lnTo>
                    <a:lnTo>
                      <a:pt x="3" y="158"/>
                    </a:lnTo>
                    <a:lnTo>
                      <a:pt x="3" y="158"/>
                    </a:lnTo>
                    <a:lnTo>
                      <a:pt x="1" y="160"/>
                    </a:lnTo>
                    <a:lnTo>
                      <a:pt x="12" y="168"/>
                    </a:lnTo>
                    <a:lnTo>
                      <a:pt x="18" y="170"/>
                    </a:lnTo>
                    <a:lnTo>
                      <a:pt x="23" y="173"/>
                    </a:lnTo>
                    <a:lnTo>
                      <a:pt x="31" y="179"/>
                    </a:lnTo>
                    <a:lnTo>
                      <a:pt x="37" y="178"/>
                    </a:lnTo>
                    <a:lnTo>
                      <a:pt x="47" y="178"/>
                    </a:lnTo>
                    <a:lnTo>
                      <a:pt x="49" y="183"/>
                    </a:lnTo>
                    <a:lnTo>
                      <a:pt x="47" y="192"/>
                    </a:lnTo>
                    <a:lnTo>
                      <a:pt x="47" y="197"/>
                    </a:lnTo>
                    <a:lnTo>
                      <a:pt x="53" y="197"/>
                    </a:lnTo>
                    <a:lnTo>
                      <a:pt x="56" y="193"/>
                    </a:lnTo>
                    <a:lnTo>
                      <a:pt x="57" y="187"/>
                    </a:lnTo>
                    <a:lnTo>
                      <a:pt x="61" y="182"/>
                    </a:lnTo>
                    <a:lnTo>
                      <a:pt x="62" y="171"/>
                    </a:lnTo>
                    <a:lnTo>
                      <a:pt x="65" y="166"/>
                    </a:lnTo>
                    <a:lnTo>
                      <a:pt x="62" y="166"/>
                    </a:lnTo>
                    <a:lnTo>
                      <a:pt x="62" y="163"/>
                    </a:lnTo>
                    <a:lnTo>
                      <a:pt x="66" y="158"/>
                    </a:lnTo>
                    <a:lnTo>
                      <a:pt x="72" y="158"/>
                    </a:lnTo>
                    <a:lnTo>
                      <a:pt x="69" y="152"/>
                    </a:lnTo>
                    <a:lnTo>
                      <a:pt x="73" y="148"/>
                    </a:lnTo>
                    <a:lnTo>
                      <a:pt x="70" y="143"/>
                    </a:lnTo>
                    <a:lnTo>
                      <a:pt x="76" y="140"/>
                    </a:lnTo>
                    <a:lnTo>
                      <a:pt x="77" y="135"/>
                    </a:lnTo>
                    <a:lnTo>
                      <a:pt x="80" y="129"/>
                    </a:lnTo>
                    <a:lnTo>
                      <a:pt x="83" y="124"/>
                    </a:lnTo>
                    <a:lnTo>
                      <a:pt x="80" y="118"/>
                    </a:lnTo>
                    <a:lnTo>
                      <a:pt x="81" y="114"/>
                    </a:lnTo>
                    <a:lnTo>
                      <a:pt x="80" y="106"/>
                    </a:lnTo>
                    <a:lnTo>
                      <a:pt x="79" y="101"/>
                    </a:lnTo>
                    <a:lnTo>
                      <a:pt x="80" y="99"/>
                    </a:lnTo>
                    <a:lnTo>
                      <a:pt x="81" y="95"/>
                    </a:lnTo>
                    <a:lnTo>
                      <a:pt x="84" y="99"/>
                    </a:lnTo>
                    <a:lnTo>
                      <a:pt x="83" y="105"/>
                    </a:lnTo>
                    <a:lnTo>
                      <a:pt x="84" y="114"/>
                    </a:lnTo>
                    <a:lnTo>
                      <a:pt x="85" y="109"/>
                    </a:lnTo>
                    <a:lnTo>
                      <a:pt x="84" y="94"/>
                    </a:lnTo>
                    <a:close/>
                    <a:moveTo>
                      <a:pt x="84" y="128"/>
                    </a:moveTo>
                    <a:lnTo>
                      <a:pt x="84" y="122"/>
                    </a:lnTo>
                    <a:lnTo>
                      <a:pt x="80" y="139"/>
                    </a:lnTo>
                    <a:lnTo>
                      <a:pt x="84" y="128"/>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9" name="Freeform 180"/>
              <p:cNvSpPr>
                <a:spLocks noEditPoints="1"/>
              </p:cNvSpPr>
              <p:nvPr/>
            </p:nvSpPr>
            <p:spPr bwMode="auto">
              <a:xfrm>
                <a:off x="4742" y="2295"/>
                <a:ext cx="572" cy="252"/>
              </a:xfrm>
              <a:custGeom>
                <a:avLst/>
                <a:gdLst>
                  <a:gd name="T0" fmla="*/ 540 w 572"/>
                  <a:gd name="T1" fmla="*/ 46 h 252"/>
                  <a:gd name="T2" fmla="*/ 533 w 572"/>
                  <a:gd name="T3" fmla="*/ 69 h 252"/>
                  <a:gd name="T4" fmla="*/ 526 w 572"/>
                  <a:gd name="T5" fmla="*/ 60 h 252"/>
                  <a:gd name="T6" fmla="*/ 511 w 572"/>
                  <a:gd name="T7" fmla="*/ 57 h 252"/>
                  <a:gd name="T8" fmla="*/ 483 w 572"/>
                  <a:gd name="T9" fmla="*/ 56 h 252"/>
                  <a:gd name="T10" fmla="*/ 475 w 572"/>
                  <a:gd name="T11" fmla="*/ 31 h 252"/>
                  <a:gd name="T12" fmla="*/ 483 w 572"/>
                  <a:gd name="T13" fmla="*/ 52 h 252"/>
                  <a:gd name="T14" fmla="*/ 505 w 572"/>
                  <a:gd name="T15" fmla="*/ 41 h 252"/>
                  <a:gd name="T16" fmla="*/ 518 w 572"/>
                  <a:gd name="T17" fmla="*/ 33 h 252"/>
                  <a:gd name="T18" fmla="*/ 530 w 572"/>
                  <a:gd name="T19" fmla="*/ 31 h 252"/>
                  <a:gd name="T20" fmla="*/ 536 w 572"/>
                  <a:gd name="T21" fmla="*/ 31 h 252"/>
                  <a:gd name="T22" fmla="*/ 515 w 572"/>
                  <a:gd name="T23" fmla="*/ 3 h 252"/>
                  <a:gd name="T24" fmla="*/ 165 w 572"/>
                  <a:gd name="T25" fmla="*/ 67 h 252"/>
                  <a:gd name="T26" fmla="*/ 145 w 572"/>
                  <a:gd name="T27" fmla="*/ 91 h 252"/>
                  <a:gd name="T28" fmla="*/ 118 w 572"/>
                  <a:gd name="T29" fmla="*/ 113 h 252"/>
                  <a:gd name="T30" fmla="*/ 96 w 572"/>
                  <a:gd name="T31" fmla="*/ 122 h 252"/>
                  <a:gd name="T32" fmla="*/ 81 w 572"/>
                  <a:gd name="T33" fmla="*/ 142 h 252"/>
                  <a:gd name="T34" fmla="*/ 43 w 572"/>
                  <a:gd name="T35" fmla="*/ 171 h 252"/>
                  <a:gd name="T36" fmla="*/ 15 w 572"/>
                  <a:gd name="T37" fmla="*/ 195 h 252"/>
                  <a:gd name="T38" fmla="*/ 98 w 572"/>
                  <a:gd name="T39" fmla="*/ 204 h 252"/>
                  <a:gd name="T40" fmla="*/ 132 w 572"/>
                  <a:gd name="T41" fmla="*/ 187 h 252"/>
                  <a:gd name="T42" fmla="*/ 232 w 572"/>
                  <a:gd name="T43" fmla="*/ 190 h 252"/>
                  <a:gd name="T44" fmla="*/ 393 w 572"/>
                  <a:gd name="T45" fmla="*/ 250 h 252"/>
                  <a:gd name="T46" fmla="*/ 429 w 572"/>
                  <a:gd name="T47" fmla="*/ 244 h 252"/>
                  <a:gd name="T48" fmla="*/ 434 w 572"/>
                  <a:gd name="T49" fmla="*/ 225 h 252"/>
                  <a:gd name="T50" fmla="*/ 450 w 572"/>
                  <a:gd name="T51" fmla="*/ 195 h 252"/>
                  <a:gd name="T52" fmla="*/ 465 w 572"/>
                  <a:gd name="T53" fmla="*/ 174 h 252"/>
                  <a:gd name="T54" fmla="*/ 476 w 572"/>
                  <a:gd name="T55" fmla="*/ 166 h 252"/>
                  <a:gd name="T56" fmla="*/ 505 w 572"/>
                  <a:gd name="T57" fmla="*/ 153 h 252"/>
                  <a:gd name="T58" fmla="*/ 521 w 572"/>
                  <a:gd name="T59" fmla="*/ 145 h 252"/>
                  <a:gd name="T60" fmla="*/ 521 w 572"/>
                  <a:gd name="T61" fmla="*/ 137 h 252"/>
                  <a:gd name="T62" fmla="*/ 514 w 572"/>
                  <a:gd name="T63" fmla="*/ 133 h 252"/>
                  <a:gd name="T64" fmla="*/ 486 w 572"/>
                  <a:gd name="T65" fmla="*/ 142 h 252"/>
                  <a:gd name="T66" fmla="*/ 488 w 572"/>
                  <a:gd name="T67" fmla="*/ 140 h 252"/>
                  <a:gd name="T68" fmla="*/ 500 w 572"/>
                  <a:gd name="T69" fmla="*/ 124 h 252"/>
                  <a:gd name="T70" fmla="*/ 494 w 572"/>
                  <a:gd name="T71" fmla="*/ 109 h 252"/>
                  <a:gd name="T72" fmla="*/ 491 w 572"/>
                  <a:gd name="T73" fmla="*/ 103 h 252"/>
                  <a:gd name="T74" fmla="*/ 502 w 572"/>
                  <a:gd name="T75" fmla="*/ 91 h 252"/>
                  <a:gd name="T76" fmla="*/ 513 w 572"/>
                  <a:gd name="T77" fmla="*/ 100 h 252"/>
                  <a:gd name="T78" fmla="*/ 541 w 572"/>
                  <a:gd name="T79" fmla="*/ 76 h 252"/>
                  <a:gd name="T80" fmla="*/ 528 w 572"/>
                  <a:gd name="T81" fmla="*/ 0 h 252"/>
                  <a:gd name="T82" fmla="*/ 543 w 572"/>
                  <a:gd name="T83" fmla="*/ 35 h 252"/>
                  <a:gd name="T84" fmla="*/ 559 w 572"/>
                  <a:gd name="T85" fmla="*/ 56 h 252"/>
                  <a:gd name="T86" fmla="*/ 453 w 572"/>
                  <a:gd name="T87" fmla="*/ 194 h 252"/>
                  <a:gd name="T88" fmla="*/ 458 w 572"/>
                  <a:gd name="T89" fmla="*/ 189 h 252"/>
                  <a:gd name="T90" fmla="*/ 505 w 572"/>
                  <a:gd name="T91" fmla="*/ 161 h 252"/>
                  <a:gd name="T92" fmla="*/ 518 w 572"/>
                  <a:gd name="T93" fmla="*/ 166 h 252"/>
                  <a:gd name="T94" fmla="*/ 537 w 572"/>
                  <a:gd name="T95" fmla="*/ 129 h 252"/>
                  <a:gd name="T96" fmla="*/ 545 w 572"/>
                  <a:gd name="T97" fmla="*/ 119 h 252"/>
                  <a:gd name="T98" fmla="*/ 571 w 572"/>
                  <a:gd name="T99" fmla="*/ 75 h 252"/>
                  <a:gd name="T100" fmla="*/ 570 w 572"/>
                  <a:gd name="T101" fmla="*/ 75 h 252"/>
                  <a:gd name="T102" fmla="*/ 571 w 572"/>
                  <a:gd name="T103" fmla="*/ 10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2" h="252">
                    <a:moveTo>
                      <a:pt x="551" y="72"/>
                    </a:moveTo>
                    <a:lnTo>
                      <a:pt x="549" y="68"/>
                    </a:lnTo>
                    <a:lnTo>
                      <a:pt x="548" y="57"/>
                    </a:lnTo>
                    <a:lnTo>
                      <a:pt x="545" y="52"/>
                    </a:lnTo>
                    <a:lnTo>
                      <a:pt x="540" y="46"/>
                    </a:lnTo>
                    <a:lnTo>
                      <a:pt x="540" y="50"/>
                    </a:lnTo>
                    <a:lnTo>
                      <a:pt x="538" y="53"/>
                    </a:lnTo>
                    <a:lnTo>
                      <a:pt x="532" y="54"/>
                    </a:lnTo>
                    <a:lnTo>
                      <a:pt x="532" y="60"/>
                    </a:lnTo>
                    <a:lnTo>
                      <a:pt x="533" y="69"/>
                    </a:lnTo>
                    <a:lnTo>
                      <a:pt x="528" y="75"/>
                    </a:lnTo>
                    <a:lnTo>
                      <a:pt x="526" y="72"/>
                    </a:lnTo>
                    <a:lnTo>
                      <a:pt x="529" y="68"/>
                    </a:lnTo>
                    <a:lnTo>
                      <a:pt x="524" y="65"/>
                    </a:lnTo>
                    <a:lnTo>
                      <a:pt x="526" y="60"/>
                    </a:lnTo>
                    <a:lnTo>
                      <a:pt x="526" y="54"/>
                    </a:lnTo>
                    <a:lnTo>
                      <a:pt x="526" y="49"/>
                    </a:lnTo>
                    <a:lnTo>
                      <a:pt x="519" y="49"/>
                    </a:lnTo>
                    <a:lnTo>
                      <a:pt x="513" y="52"/>
                    </a:lnTo>
                    <a:lnTo>
                      <a:pt x="511" y="57"/>
                    </a:lnTo>
                    <a:lnTo>
                      <a:pt x="500" y="54"/>
                    </a:lnTo>
                    <a:lnTo>
                      <a:pt x="495" y="58"/>
                    </a:lnTo>
                    <a:lnTo>
                      <a:pt x="490" y="60"/>
                    </a:lnTo>
                    <a:lnTo>
                      <a:pt x="484" y="61"/>
                    </a:lnTo>
                    <a:lnTo>
                      <a:pt x="483" y="56"/>
                    </a:lnTo>
                    <a:lnTo>
                      <a:pt x="479" y="50"/>
                    </a:lnTo>
                    <a:lnTo>
                      <a:pt x="476" y="45"/>
                    </a:lnTo>
                    <a:lnTo>
                      <a:pt x="475" y="39"/>
                    </a:lnTo>
                    <a:lnTo>
                      <a:pt x="477" y="35"/>
                    </a:lnTo>
                    <a:lnTo>
                      <a:pt x="475" y="31"/>
                    </a:lnTo>
                    <a:lnTo>
                      <a:pt x="477" y="34"/>
                    </a:lnTo>
                    <a:lnTo>
                      <a:pt x="477" y="35"/>
                    </a:lnTo>
                    <a:lnTo>
                      <a:pt x="479" y="37"/>
                    </a:lnTo>
                    <a:lnTo>
                      <a:pt x="477" y="42"/>
                    </a:lnTo>
                    <a:lnTo>
                      <a:pt x="483" y="52"/>
                    </a:lnTo>
                    <a:lnTo>
                      <a:pt x="488" y="52"/>
                    </a:lnTo>
                    <a:lnTo>
                      <a:pt x="494" y="53"/>
                    </a:lnTo>
                    <a:lnTo>
                      <a:pt x="505" y="43"/>
                    </a:lnTo>
                    <a:lnTo>
                      <a:pt x="499" y="41"/>
                    </a:lnTo>
                    <a:lnTo>
                      <a:pt x="505" y="41"/>
                    </a:lnTo>
                    <a:lnTo>
                      <a:pt x="513" y="42"/>
                    </a:lnTo>
                    <a:lnTo>
                      <a:pt x="509" y="37"/>
                    </a:lnTo>
                    <a:lnTo>
                      <a:pt x="514" y="38"/>
                    </a:lnTo>
                    <a:lnTo>
                      <a:pt x="518" y="37"/>
                    </a:lnTo>
                    <a:lnTo>
                      <a:pt x="518" y="33"/>
                    </a:lnTo>
                    <a:lnTo>
                      <a:pt x="513" y="27"/>
                    </a:lnTo>
                    <a:lnTo>
                      <a:pt x="509" y="26"/>
                    </a:lnTo>
                    <a:lnTo>
                      <a:pt x="514" y="25"/>
                    </a:lnTo>
                    <a:lnTo>
                      <a:pt x="524" y="31"/>
                    </a:lnTo>
                    <a:lnTo>
                      <a:pt x="530" y="31"/>
                    </a:lnTo>
                    <a:lnTo>
                      <a:pt x="526" y="26"/>
                    </a:lnTo>
                    <a:lnTo>
                      <a:pt x="522" y="22"/>
                    </a:lnTo>
                    <a:lnTo>
                      <a:pt x="533" y="30"/>
                    </a:lnTo>
                    <a:lnTo>
                      <a:pt x="537" y="37"/>
                    </a:lnTo>
                    <a:lnTo>
                      <a:pt x="536" y="31"/>
                    </a:lnTo>
                    <a:lnTo>
                      <a:pt x="526" y="16"/>
                    </a:lnTo>
                    <a:lnTo>
                      <a:pt x="526" y="14"/>
                    </a:lnTo>
                    <a:lnTo>
                      <a:pt x="521" y="12"/>
                    </a:lnTo>
                    <a:lnTo>
                      <a:pt x="517" y="7"/>
                    </a:lnTo>
                    <a:lnTo>
                      <a:pt x="515" y="3"/>
                    </a:lnTo>
                    <a:lnTo>
                      <a:pt x="452" y="16"/>
                    </a:lnTo>
                    <a:lnTo>
                      <a:pt x="380" y="31"/>
                    </a:lnTo>
                    <a:lnTo>
                      <a:pt x="237" y="57"/>
                    </a:lnTo>
                    <a:lnTo>
                      <a:pt x="186" y="65"/>
                    </a:lnTo>
                    <a:lnTo>
                      <a:pt x="165" y="67"/>
                    </a:lnTo>
                    <a:lnTo>
                      <a:pt x="155" y="67"/>
                    </a:lnTo>
                    <a:lnTo>
                      <a:pt x="152" y="73"/>
                    </a:lnTo>
                    <a:lnTo>
                      <a:pt x="152" y="79"/>
                    </a:lnTo>
                    <a:lnTo>
                      <a:pt x="151" y="88"/>
                    </a:lnTo>
                    <a:lnTo>
                      <a:pt x="145" y="91"/>
                    </a:lnTo>
                    <a:lnTo>
                      <a:pt x="141" y="95"/>
                    </a:lnTo>
                    <a:lnTo>
                      <a:pt x="137" y="107"/>
                    </a:lnTo>
                    <a:lnTo>
                      <a:pt x="132" y="113"/>
                    </a:lnTo>
                    <a:lnTo>
                      <a:pt x="127" y="109"/>
                    </a:lnTo>
                    <a:lnTo>
                      <a:pt x="118" y="113"/>
                    </a:lnTo>
                    <a:lnTo>
                      <a:pt x="113" y="117"/>
                    </a:lnTo>
                    <a:lnTo>
                      <a:pt x="110" y="122"/>
                    </a:lnTo>
                    <a:lnTo>
                      <a:pt x="106" y="128"/>
                    </a:lnTo>
                    <a:lnTo>
                      <a:pt x="102" y="128"/>
                    </a:lnTo>
                    <a:lnTo>
                      <a:pt x="96" y="122"/>
                    </a:lnTo>
                    <a:lnTo>
                      <a:pt x="92" y="125"/>
                    </a:lnTo>
                    <a:lnTo>
                      <a:pt x="89" y="128"/>
                    </a:lnTo>
                    <a:lnTo>
                      <a:pt x="88" y="133"/>
                    </a:lnTo>
                    <a:lnTo>
                      <a:pt x="83" y="132"/>
                    </a:lnTo>
                    <a:lnTo>
                      <a:pt x="81" y="142"/>
                    </a:lnTo>
                    <a:lnTo>
                      <a:pt x="79" y="147"/>
                    </a:lnTo>
                    <a:lnTo>
                      <a:pt x="73" y="147"/>
                    </a:lnTo>
                    <a:lnTo>
                      <a:pt x="62" y="155"/>
                    </a:lnTo>
                    <a:lnTo>
                      <a:pt x="49" y="168"/>
                    </a:lnTo>
                    <a:lnTo>
                      <a:pt x="43" y="171"/>
                    </a:lnTo>
                    <a:lnTo>
                      <a:pt x="33" y="171"/>
                    </a:lnTo>
                    <a:lnTo>
                      <a:pt x="23" y="178"/>
                    </a:lnTo>
                    <a:lnTo>
                      <a:pt x="18" y="183"/>
                    </a:lnTo>
                    <a:lnTo>
                      <a:pt x="16" y="189"/>
                    </a:lnTo>
                    <a:lnTo>
                      <a:pt x="15" y="195"/>
                    </a:lnTo>
                    <a:lnTo>
                      <a:pt x="11" y="201"/>
                    </a:lnTo>
                    <a:lnTo>
                      <a:pt x="0" y="204"/>
                    </a:lnTo>
                    <a:lnTo>
                      <a:pt x="0" y="224"/>
                    </a:lnTo>
                    <a:lnTo>
                      <a:pt x="80" y="212"/>
                    </a:lnTo>
                    <a:lnTo>
                      <a:pt x="98" y="204"/>
                    </a:lnTo>
                    <a:lnTo>
                      <a:pt x="103" y="202"/>
                    </a:lnTo>
                    <a:lnTo>
                      <a:pt x="111" y="195"/>
                    </a:lnTo>
                    <a:lnTo>
                      <a:pt x="122" y="191"/>
                    </a:lnTo>
                    <a:lnTo>
                      <a:pt x="126" y="189"/>
                    </a:lnTo>
                    <a:lnTo>
                      <a:pt x="132" y="187"/>
                    </a:lnTo>
                    <a:lnTo>
                      <a:pt x="191" y="180"/>
                    </a:lnTo>
                    <a:lnTo>
                      <a:pt x="213" y="179"/>
                    </a:lnTo>
                    <a:lnTo>
                      <a:pt x="218" y="185"/>
                    </a:lnTo>
                    <a:lnTo>
                      <a:pt x="222" y="182"/>
                    </a:lnTo>
                    <a:lnTo>
                      <a:pt x="232" y="190"/>
                    </a:lnTo>
                    <a:lnTo>
                      <a:pt x="233" y="195"/>
                    </a:lnTo>
                    <a:lnTo>
                      <a:pt x="235" y="201"/>
                    </a:lnTo>
                    <a:lnTo>
                      <a:pt x="236" y="202"/>
                    </a:lnTo>
                    <a:lnTo>
                      <a:pt x="309" y="191"/>
                    </a:lnTo>
                    <a:lnTo>
                      <a:pt x="393" y="250"/>
                    </a:lnTo>
                    <a:lnTo>
                      <a:pt x="395" y="252"/>
                    </a:lnTo>
                    <a:lnTo>
                      <a:pt x="399" y="252"/>
                    </a:lnTo>
                    <a:lnTo>
                      <a:pt x="410" y="247"/>
                    </a:lnTo>
                    <a:lnTo>
                      <a:pt x="419" y="244"/>
                    </a:lnTo>
                    <a:lnTo>
                      <a:pt x="429" y="244"/>
                    </a:lnTo>
                    <a:lnTo>
                      <a:pt x="433" y="241"/>
                    </a:lnTo>
                    <a:lnTo>
                      <a:pt x="434" y="231"/>
                    </a:lnTo>
                    <a:lnTo>
                      <a:pt x="431" y="220"/>
                    </a:lnTo>
                    <a:lnTo>
                      <a:pt x="431" y="220"/>
                    </a:lnTo>
                    <a:lnTo>
                      <a:pt x="434" y="225"/>
                    </a:lnTo>
                    <a:lnTo>
                      <a:pt x="438" y="237"/>
                    </a:lnTo>
                    <a:lnTo>
                      <a:pt x="438" y="222"/>
                    </a:lnTo>
                    <a:lnTo>
                      <a:pt x="439" y="217"/>
                    </a:lnTo>
                    <a:lnTo>
                      <a:pt x="443" y="206"/>
                    </a:lnTo>
                    <a:lnTo>
                      <a:pt x="450" y="195"/>
                    </a:lnTo>
                    <a:lnTo>
                      <a:pt x="462" y="186"/>
                    </a:lnTo>
                    <a:lnTo>
                      <a:pt x="458" y="180"/>
                    </a:lnTo>
                    <a:lnTo>
                      <a:pt x="462" y="175"/>
                    </a:lnTo>
                    <a:lnTo>
                      <a:pt x="460" y="172"/>
                    </a:lnTo>
                    <a:lnTo>
                      <a:pt x="465" y="174"/>
                    </a:lnTo>
                    <a:lnTo>
                      <a:pt x="461" y="179"/>
                    </a:lnTo>
                    <a:lnTo>
                      <a:pt x="467" y="180"/>
                    </a:lnTo>
                    <a:lnTo>
                      <a:pt x="468" y="180"/>
                    </a:lnTo>
                    <a:lnTo>
                      <a:pt x="472" y="175"/>
                    </a:lnTo>
                    <a:lnTo>
                      <a:pt x="476" y="166"/>
                    </a:lnTo>
                    <a:lnTo>
                      <a:pt x="483" y="167"/>
                    </a:lnTo>
                    <a:lnTo>
                      <a:pt x="495" y="160"/>
                    </a:lnTo>
                    <a:lnTo>
                      <a:pt x="500" y="160"/>
                    </a:lnTo>
                    <a:lnTo>
                      <a:pt x="500" y="157"/>
                    </a:lnTo>
                    <a:lnTo>
                      <a:pt x="505" y="153"/>
                    </a:lnTo>
                    <a:lnTo>
                      <a:pt x="507" y="159"/>
                    </a:lnTo>
                    <a:lnTo>
                      <a:pt x="509" y="153"/>
                    </a:lnTo>
                    <a:lnTo>
                      <a:pt x="514" y="156"/>
                    </a:lnTo>
                    <a:lnTo>
                      <a:pt x="517" y="156"/>
                    </a:lnTo>
                    <a:lnTo>
                      <a:pt x="521" y="145"/>
                    </a:lnTo>
                    <a:lnTo>
                      <a:pt x="526" y="141"/>
                    </a:lnTo>
                    <a:lnTo>
                      <a:pt x="528" y="136"/>
                    </a:lnTo>
                    <a:lnTo>
                      <a:pt x="526" y="132"/>
                    </a:lnTo>
                    <a:lnTo>
                      <a:pt x="524" y="132"/>
                    </a:lnTo>
                    <a:lnTo>
                      <a:pt x="521" y="137"/>
                    </a:lnTo>
                    <a:lnTo>
                      <a:pt x="517" y="138"/>
                    </a:lnTo>
                    <a:lnTo>
                      <a:pt x="518" y="133"/>
                    </a:lnTo>
                    <a:lnTo>
                      <a:pt x="515" y="128"/>
                    </a:lnTo>
                    <a:lnTo>
                      <a:pt x="514" y="133"/>
                    </a:lnTo>
                    <a:lnTo>
                      <a:pt x="514" y="133"/>
                    </a:lnTo>
                    <a:lnTo>
                      <a:pt x="510" y="134"/>
                    </a:lnTo>
                    <a:lnTo>
                      <a:pt x="511" y="140"/>
                    </a:lnTo>
                    <a:lnTo>
                      <a:pt x="506" y="137"/>
                    </a:lnTo>
                    <a:lnTo>
                      <a:pt x="496" y="144"/>
                    </a:lnTo>
                    <a:lnTo>
                      <a:pt x="486" y="142"/>
                    </a:lnTo>
                    <a:lnTo>
                      <a:pt x="476" y="134"/>
                    </a:lnTo>
                    <a:lnTo>
                      <a:pt x="472" y="129"/>
                    </a:lnTo>
                    <a:lnTo>
                      <a:pt x="477" y="133"/>
                    </a:lnTo>
                    <a:lnTo>
                      <a:pt x="483" y="134"/>
                    </a:lnTo>
                    <a:lnTo>
                      <a:pt x="488" y="140"/>
                    </a:lnTo>
                    <a:lnTo>
                      <a:pt x="494" y="140"/>
                    </a:lnTo>
                    <a:lnTo>
                      <a:pt x="498" y="137"/>
                    </a:lnTo>
                    <a:lnTo>
                      <a:pt x="506" y="128"/>
                    </a:lnTo>
                    <a:lnTo>
                      <a:pt x="506" y="122"/>
                    </a:lnTo>
                    <a:lnTo>
                      <a:pt x="500" y="124"/>
                    </a:lnTo>
                    <a:lnTo>
                      <a:pt x="502" y="119"/>
                    </a:lnTo>
                    <a:lnTo>
                      <a:pt x="509" y="118"/>
                    </a:lnTo>
                    <a:lnTo>
                      <a:pt x="510" y="113"/>
                    </a:lnTo>
                    <a:lnTo>
                      <a:pt x="499" y="109"/>
                    </a:lnTo>
                    <a:lnTo>
                      <a:pt x="494" y="109"/>
                    </a:lnTo>
                    <a:lnTo>
                      <a:pt x="471" y="102"/>
                    </a:lnTo>
                    <a:lnTo>
                      <a:pt x="469" y="100"/>
                    </a:lnTo>
                    <a:lnTo>
                      <a:pt x="469" y="99"/>
                    </a:lnTo>
                    <a:lnTo>
                      <a:pt x="480" y="102"/>
                    </a:lnTo>
                    <a:lnTo>
                      <a:pt x="491" y="103"/>
                    </a:lnTo>
                    <a:lnTo>
                      <a:pt x="496" y="100"/>
                    </a:lnTo>
                    <a:lnTo>
                      <a:pt x="499" y="102"/>
                    </a:lnTo>
                    <a:lnTo>
                      <a:pt x="498" y="96"/>
                    </a:lnTo>
                    <a:lnTo>
                      <a:pt x="496" y="92"/>
                    </a:lnTo>
                    <a:lnTo>
                      <a:pt x="502" y="91"/>
                    </a:lnTo>
                    <a:lnTo>
                      <a:pt x="499" y="95"/>
                    </a:lnTo>
                    <a:lnTo>
                      <a:pt x="505" y="99"/>
                    </a:lnTo>
                    <a:lnTo>
                      <a:pt x="510" y="100"/>
                    </a:lnTo>
                    <a:lnTo>
                      <a:pt x="510" y="95"/>
                    </a:lnTo>
                    <a:lnTo>
                      <a:pt x="513" y="100"/>
                    </a:lnTo>
                    <a:lnTo>
                      <a:pt x="518" y="102"/>
                    </a:lnTo>
                    <a:lnTo>
                      <a:pt x="530" y="102"/>
                    </a:lnTo>
                    <a:lnTo>
                      <a:pt x="534" y="96"/>
                    </a:lnTo>
                    <a:lnTo>
                      <a:pt x="541" y="80"/>
                    </a:lnTo>
                    <a:lnTo>
                      <a:pt x="541" y="76"/>
                    </a:lnTo>
                    <a:lnTo>
                      <a:pt x="547" y="77"/>
                    </a:lnTo>
                    <a:lnTo>
                      <a:pt x="551" y="72"/>
                    </a:lnTo>
                    <a:close/>
                    <a:moveTo>
                      <a:pt x="544" y="33"/>
                    </a:moveTo>
                    <a:lnTo>
                      <a:pt x="537" y="22"/>
                    </a:lnTo>
                    <a:lnTo>
                      <a:pt x="528" y="0"/>
                    </a:lnTo>
                    <a:lnTo>
                      <a:pt x="528" y="0"/>
                    </a:lnTo>
                    <a:lnTo>
                      <a:pt x="525" y="0"/>
                    </a:lnTo>
                    <a:lnTo>
                      <a:pt x="534" y="20"/>
                    </a:lnTo>
                    <a:lnTo>
                      <a:pt x="538" y="25"/>
                    </a:lnTo>
                    <a:lnTo>
                      <a:pt x="543" y="35"/>
                    </a:lnTo>
                    <a:lnTo>
                      <a:pt x="548" y="41"/>
                    </a:lnTo>
                    <a:lnTo>
                      <a:pt x="545" y="42"/>
                    </a:lnTo>
                    <a:lnTo>
                      <a:pt x="551" y="43"/>
                    </a:lnTo>
                    <a:lnTo>
                      <a:pt x="556" y="50"/>
                    </a:lnTo>
                    <a:lnTo>
                      <a:pt x="559" y="56"/>
                    </a:lnTo>
                    <a:lnTo>
                      <a:pt x="560" y="54"/>
                    </a:lnTo>
                    <a:lnTo>
                      <a:pt x="557" y="48"/>
                    </a:lnTo>
                    <a:lnTo>
                      <a:pt x="544" y="33"/>
                    </a:lnTo>
                    <a:close/>
                    <a:moveTo>
                      <a:pt x="458" y="189"/>
                    </a:moveTo>
                    <a:lnTo>
                      <a:pt x="453" y="194"/>
                    </a:lnTo>
                    <a:lnTo>
                      <a:pt x="450" y="199"/>
                    </a:lnTo>
                    <a:lnTo>
                      <a:pt x="454" y="194"/>
                    </a:lnTo>
                    <a:lnTo>
                      <a:pt x="465" y="185"/>
                    </a:lnTo>
                    <a:lnTo>
                      <a:pt x="464" y="185"/>
                    </a:lnTo>
                    <a:lnTo>
                      <a:pt x="458" y="189"/>
                    </a:lnTo>
                    <a:close/>
                    <a:moveTo>
                      <a:pt x="498" y="161"/>
                    </a:moveTo>
                    <a:lnTo>
                      <a:pt x="488" y="166"/>
                    </a:lnTo>
                    <a:lnTo>
                      <a:pt x="484" y="168"/>
                    </a:lnTo>
                    <a:lnTo>
                      <a:pt x="494" y="164"/>
                    </a:lnTo>
                    <a:lnTo>
                      <a:pt x="505" y="161"/>
                    </a:lnTo>
                    <a:lnTo>
                      <a:pt x="503" y="161"/>
                    </a:lnTo>
                    <a:lnTo>
                      <a:pt x="498" y="161"/>
                    </a:lnTo>
                    <a:close/>
                    <a:moveTo>
                      <a:pt x="524" y="148"/>
                    </a:moveTo>
                    <a:lnTo>
                      <a:pt x="522" y="153"/>
                    </a:lnTo>
                    <a:lnTo>
                      <a:pt x="518" y="166"/>
                    </a:lnTo>
                    <a:lnTo>
                      <a:pt x="524" y="149"/>
                    </a:lnTo>
                    <a:lnTo>
                      <a:pt x="532" y="137"/>
                    </a:lnTo>
                    <a:lnTo>
                      <a:pt x="528" y="142"/>
                    </a:lnTo>
                    <a:lnTo>
                      <a:pt x="524" y="148"/>
                    </a:lnTo>
                    <a:close/>
                    <a:moveTo>
                      <a:pt x="537" y="129"/>
                    </a:moveTo>
                    <a:lnTo>
                      <a:pt x="541" y="124"/>
                    </a:lnTo>
                    <a:lnTo>
                      <a:pt x="538" y="124"/>
                    </a:lnTo>
                    <a:lnTo>
                      <a:pt x="537" y="129"/>
                    </a:lnTo>
                    <a:close/>
                    <a:moveTo>
                      <a:pt x="549" y="114"/>
                    </a:moveTo>
                    <a:lnTo>
                      <a:pt x="545" y="119"/>
                    </a:lnTo>
                    <a:lnTo>
                      <a:pt x="556" y="110"/>
                    </a:lnTo>
                    <a:lnTo>
                      <a:pt x="556" y="109"/>
                    </a:lnTo>
                    <a:lnTo>
                      <a:pt x="555" y="110"/>
                    </a:lnTo>
                    <a:lnTo>
                      <a:pt x="549" y="114"/>
                    </a:lnTo>
                    <a:close/>
                    <a:moveTo>
                      <a:pt x="571" y="75"/>
                    </a:moveTo>
                    <a:lnTo>
                      <a:pt x="570" y="69"/>
                    </a:lnTo>
                    <a:lnTo>
                      <a:pt x="564" y="58"/>
                    </a:lnTo>
                    <a:lnTo>
                      <a:pt x="566" y="64"/>
                    </a:lnTo>
                    <a:lnTo>
                      <a:pt x="568" y="69"/>
                    </a:lnTo>
                    <a:lnTo>
                      <a:pt x="570" y="75"/>
                    </a:lnTo>
                    <a:lnTo>
                      <a:pt x="571" y="94"/>
                    </a:lnTo>
                    <a:lnTo>
                      <a:pt x="568" y="99"/>
                    </a:lnTo>
                    <a:lnTo>
                      <a:pt x="564" y="103"/>
                    </a:lnTo>
                    <a:lnTo>
                      <a:pt x="564" y="105"/>
                    </a:lnTo>
                    <a:lnTo>
                      <a:pt x="571" y="102"/>
                    </a:lnTo>
                    <a:lnTo>
                      <a:pt x="572" y="91"/>
                    </a:lnTo>
                    <a:lnTo>
                      <a:pt x="571" y="75"/>
                    </a:lnTo>
                    <a:close/>
                  </a:path>
                </a:pathLst>
              </a:custGeom>
              <a:solidFill>
                <a:srgbClr val="0033CC"/>
              </a:solidFill>
              <a:ln w="12700">
                <a:solidFill>
                  <a:srgbClr val="5F5F5F"/>
                </a:solidFill>
                <a:prstDash val="solid"/>
                <a:round/>
                <a:headEnd/>
                <a:tailEnd/>
              </a:ln>
            </p:spPr>
            <p:txBody>
              <a:bodyPr/>
              <a:lstStyle/>
              <a:p>
                <a:r>
                  <a:rPr lang="en-US" dirty="0">
                    <a:solidFill>
                      <a:prstClr val="white"/>
                    </a:solidFill>
                  </a:rPr>
                  <a:t>        </a:t>
                </a:r>
              </a:p>
            </p:txBody>
          </p:sp>
          <p:sp>
            <p:nvSpPr>
              <p:cNvPr id="90" name="Freeform 181"/>
              <p:cNvSpPr>
                <a:spLocks noEditPoints="1"/>
              </p:cNvSpPr>
              <p:nvPr/>
            </p:nvSpPr>
            <p:spPr bwMode="auto">
              <a:xfrm>
                <a:off x="4936" y="1580"/>
                <a:ext cx="486" cy="364"/>
              </a:xfrm>
              <a:custGeom>
                <a:avLst/>
                <a:gdLst>
                  <a:gd name="T0" fmla="*/ 379 w 486"/>
                  <a:gd name="T1" fmla="*/ 341 h 364"/>
                  <a:gd name="T2" fmla="*/ 381 w 486"/>
                  <a:gd name="T3" fmla="*/ 319 h 364"/>
                  <a:gd name="T4" fmla="*/ 389 w 486"/>
                  <a:gd name="T5" fmla="*/ 303 h 364"/>
                  <a:gd name="T6" fmla="*/ 373 w 486"/>
                  <a:gd name="T7" fmla="*/ 235 h 364"/>
                  <a:gd name="T8" fmla="*/ 371 w 486"/>
                  <a:gd name="T9" fmla="*/ 174 h 364"/>
                  <a:gd name="T10" fmla="*/ 351 w 486"/>
                  <a:gd name="T11" fmla="*/ 110 h 364"/>
                  <a:gd name="T12" fmla="*/ 347 w 486"/>
                  <a:gd name="T13" fmla="*/ 102 h 364"/>
                  <a:gd name="T14" fmla="*/ 337 w 486"/>
                  <a:gd name="T15" fmla="*/ 75 h 364"/>
                  <a:gd name="T16" fmla="*/ 339 w 486"/>
                  <a:gd name="T17" fmla="*/ 57 h 364"/>
                  <a:gd name="T18" fmla="*/ 336 w 486"/>
                  <a:gd name="T19" fmla="*/ 41 h 364"/>
                  <a:gd name="T20" fmla="*/ 329 w 486"/>
                  <a:gd name="T21" fmla="*/ 18 h 364"/>
                  <a:gd name="T22" fmla="*/ 324 w 486"/>
                  <a:gd name="T23" fmla="*/ 3 h 364"/>
                  <a:gd name="T24" fmla="*/ 246 w 486"/>
                  <a:gd name="T25" fmla="*/ 19 h 364"/>
                  <a:gd name="T26" fmla="*/ 213 w 486"/>
                  <a:gd name="T27" fmla="*/ 45 h 364"/>
                  <a:gd name="T28" fmla="*/ 188 w 486"/>
                  <a:gd name="T29" fmla="*/ 90 h 364"/>
                  <a:gd name="T30" fmla="*/ 170 w 486"/>
                  <a:gd name="T31" fmla="*/ 109 h 364"/>
                  <a:gd name="T32" fmla="*/ 176 w 486"/>
                  <a:gd name="T33" fmla="*/ 121 h 364"/>
                  <a:gd name="T34" fmla="*/ 180 w 486"/>
                  <a:gd name="T35" fmla="*/ 121 h 364"/>
                  <a:gd name="T36" fmla="*/ 184 w 486"/>
                  <a:gd name="T37" fmla="*/ 128 h 364"/>
                  <a:gd name="T38" fmla="*/ 184 w 486"/>
                  <a:gd name="T39" fmla="*/ 143 h 364"/>
                  <a:gd name="T40" fmla="*/ 183 w 486"/>
                  <a:gd name="T41" fmla="*/ 159 h 364"/>
                  <a:gd name="T42" fmla="*/ 165 w 486"/>
                  <a:gd name="T43" fmla="*/ 170 h 364"/>
                  <a:gd name="T44" fmla="*/ 153 w 486"/>
                  <a:gd name="T45" fmla="*/ 183 h 364"/>
                  <a:gd name="T46" fmla="*/ 135 w 486"/>
                  <a:gd name="T47" fmla="*/ 188 h 364"/>
                  <a:gd name="T48" fmla="*/ 100 w 486"/>
                  <a:gd name="T49" fmla="*/ 190 h 364"/>
                  <a:gd name="T50" fmla="*/ 47 w 486"/>
                  <a:gd name="T51" fmla="*/ 201 h 364"/>
                  <a:gd name="T52" fmla="*/ 32 w 486"/>
                  <a:gd name="T53" fmla="*/ 209 h 364"/>
                  <a:gd name="T54" fmla="*/ 29 w 486"/>
                  <a:gd name="T55" fmla="*/ 221 h 364"/>
                  <a:gd name="T56" fmla="*/ 40 w 486"/>
                  <a:gd name="T57" fmla="*/ 230 h 364"/>
                  <a:gd name="T58" fmla="*/ 44 w 486"/>
                  <a:gd name="T59" fmla="*/ 250 h 364"/>
                  <a:gd name="T60" fmla="*/ 28 w 486"/>
                  <a:gd name="T61" fmla="*/ 270 h 364"/>
                  <a:gd name="T62" fmla="*/ 2 w 486"/>
                  <a:gd name="T63" fmla="*/ 300 h 364"/>
                  <a:gd name="T64" fmla="*/ 4 w 486"/>
                  <a:gd name="T65" fmla="*/ 322 h 364"/>
                  <a:gd name="T66" fmla="*/ 210 w 486"/>
                  <a:gd name="T67" fmla="*/ 281 h 364"/>
                  <a:gd name="T68" fmla="*/ 272 w 486"/>
                  <a:gd name="T69" fmla="*/ 272 h 364"/>
                  <a:gd name="T70" fmla="*/ 284 w 486"/>
                  <a:gd name="T71" fmla="*/ 281 h 364"/>
                  <a:gd name="T72" fmla="*/ 295 w 486"/>
                  <a:gd name="T73" fmla="*/ 303 h 364"/>
                  <a:gd name="T74" fmla="*/ 316 w 486"/>
                  <a:gd name="T75" fmla="*/ 310 h 364"/>
                  <a:gd name="T76" fmla="*/ 367 w 486"/>
                  <a:gd name="T77" fmla="*/ 316 h 364"/>
                  <a:gd name="T78" fmla="*/ 362 w 486"/>
                  <a:gd name="T79" fmla="*/ 306 h 364"/>
                  <a:gd name="T80" fmla="*/ 371 w 486"/>
                  <a:gd name="T81" fmla="*/ 322 h 364"/>
                  <a:gd name="T82" fmla="*/ 371 w 486"/>
                  <a:gd name="T83" fmla="*/ 349 h 364"/>
                  <a:gd name="T84" fmla="*/ 474 w 486"/>
                  <a:gd name="T85" fmla="*/ 299 h 364"/>
                  <a:gd name="T86" fmla="*/ 458 w 486"/>
                  <a:gd name="T87" fmla="*/ 314 h 364"/>
                  <a:gd name="T88" fmla="*/ 453 w 486"/>
                  <a:gd name="T89" fmla="*/ 311 h 364"/>
                  <a:gd name="T90" fmla="*/ 463 w 486"/>
                  <a:gd name="T91" fmla="*/ 292 h 364"/>
                  <a:gd name="T92" fmla="*/ 421 w 486"/>
                  <a:gd name="T93" fmla="*/ 318 h 364"/>
                  <a:gd name="T94" fmla="*/ 408 w 486"/>
                  <a:gd name="T95" fmla="*/ 326 h 364"/>
                  <a:gd name="T96" fmla="*/ 389 w 486"/>
                  <a:gd name="T97" fmla="*/ 334 h 364"/>
                  <a:gd name="T98" fmla="*/ 382 w 486"/>
                  <a:gd name="T99" fmla="*/ 344 h 364"/>
                  <a:gd name="T100" fmla="*/ 370 w 486"/>
                  <a:gd name="T101" fmla="*/ 361 h 364"/>
                  <a:gd name="T102" fmla="*/ 377 w 486"/>
                  <a:gd name="T103" fmla="*/ 364 h 364"/>
                  <a:gd name="T104" fmla="*/ 408 w 486"/>
                  <a:gd name="T105" fmla="*/ 348 h 364"/>
                  <a:gd name="T106" fmla="*/ 431 w 486"/>
                  <a:gd name="T107" fmla="*/ 334 h 364"/>
                  <a:gd name="T108" fmla="*/ 447 w 486"/>
                  <a:gd name="T109" fmla="*/ 327 h 364"/>
                  <a:gd name="T110" fmla="*/ 463 w 486"/>
                  <a:gd name="T111" fmla="*/ 315 h 364"/>
                  <a:gd name="T112" fmla="*/ 486 w 486"/>
                  <a:gd name="T113" fmla="*/ 29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6" h="364">
                    <a:moveTo>
                      <a:pt x="371" y="349"/>
                    </a:moveTo>
                    <a:lnTo>
                      <a:pt x="374" y="344"/>
                    </a:lnTo>
                    <a:lnTo>
                      <a:pt x="379" y="341"/>
                    </a:lnTo>
                    <a:lnTo>
                      <a:pt x="381" y="335"/>
                    </a:lnTo>
                    <a:lnTo>
                      <a:pt x="386" y="325"/>
                    </a:lnTo>
                    <a:lnTo>
                      <a:pt x="381" y="319"/>
                    </a:lnTo>
                    <a:lnTo>
                      <a:pt x="381" y="316"/>
                    </a:lnTo>
                    <a:lnTo>
                      <a:pt x="389" y="308"/>
                    </a:lnTo>
                    <a:lnTo>
                      <a:pt x="389" y="303"/>
                    </a:lnTo>
                    <a:lnTo>
                      <a:pt x="385" y="297"/>
                    </a:lnTo>
                    <a:lnTo>
                      <a:pt x="375" y="238"/>
                    </a:lnTo>
                    <a:lnTo>
                      <a:pt x="373" y="235"/>
                    </a:lnTo>
                    <a:lnTo>
                      <a:pt x="373" y="185"/>
                    </a:lnTo>
                    <a:lnTo>
                      <a:pt x="374" y="179"/>
                    </a:lnTo>
                    <a:lnTo>
                      <a:pt x="371" y="174"/>
                    </a:lnTo>
                    <a:lnTo>
                      <a:pt x="371" y="170"/>
                    </a:lnTo>
                    <a:lnTo>
                      <a:pt x="359" y="117"/>
                    </a:lnTo>
                    <a:lnTo>
                      <a:pt x="351" y="110"/>
                    </a:lnTo>
                    <a:lnTo>
                      <a:pt x="350" y="116"/>
                    </a:lnTo>
                    <a:lnTo>
                      <a:pt x="347" y="110"/>
                    </a:lnTo>
                    <a:lnTo>
                      <a:pt x="347" y="102"/>
                    </a:lnTo>
                    <a:lnTo>
                      <a:pt x="344" y="91"/>
                    </a:lnTo>
                    <a:lnTo>
                      <a:pt x="341" y="86"/>
                    </a:lnTo>
                    <a:lnTo>
                      <a:pt x="337" y="75"/>
                    </a:lnTo>
                    <a:lnTo>
                      <a:pt x="337" y="64"/>
                    </a:lnTo>
                    <a:lnTo>
                      <a:pt x="340" y="63"/>
                    </a:lnTo>
                    <a:lnTo>
                      <a:pt x="339" y="57"/>
                    </a:lnTo>
                    <a:lnTo>
                      <a:pt x="337" y="52"/>
                    </a:lnTo>
                    <a:lnTo>
                      <a:pt x="337" y="47"/>
                    </a:lnTo>
                    <a:lnTo>
                      <a:pt x="336" y="41"/>
                    </a:lnTo>
                    <a:lnTo>
                      <a:pt x="331" y="36"/>
                    </a:lnTo>
                    <a:lnTo>
                      <a:pt x="329" y="30"/>
                    </a:lnTo>
                    <a:lnTo>
                      <a:pt x="329" y="18"/>
                    </a:lnTo>
                    <a:lnTo>
                      <a:pt x="325" y="13"/>
                    </a:lnTo>
                    <a:lnTo>
                      <a:pt x="325" y="7"/>
                    </a:lnTo>
                    <a:lnTo>
                      <a:pt x="324" y="3"/>
                    </a:lnTo>
                    <a:lnTo>
                      <a:pt x="324" y="0"/>
                    </a:lnTo>
                    <a:lnTo>
                      <a:pt x="283" y="11"/>
                    </a:lnTo>
                    <a:lnTo>
                      <a:pt x="246" y="19"/>
                    </a:lnTo>
                    <a:lnTo>
                      <a:pt x="241" y="19"/>
                    </a:lnTo>
                    <a:lnTo>
                      <a:pt x="230" y="25"/>
                    </a:lnTo>
                    <a:lnTo>
                      <a:pt x="213" y="45"/>
                    </a:lnTo>
                    <a:lnTo>
                      <a:pt x="195" y="74"/>
                    </a:lnTo>
                    <a:lnTo>
                      <a:pt x="196" y="80"/>
                    </a:lnTo>
                    <a:lnTo>
                      <a:pt x="188" y="90"/>
                    </a:lnTo>
                    <a:lnTo>
                      <a:pt x="185" y="94"/>
                    </a:lnTo>
                    <a:lnTo>
                      <a:pt x="180" y="99"/>
                    </a:lnTo>
                    <a:lnTo>
                      <a:pt x="170" y="109"/>
                    </a:lnTo>
                    <a:lnTo>
                      <a:pt x="169" y="114"/>
                    </a:lnTo>
                    <a:lnTo>
                      <a:pt x="175" y="118"/>
                    </a:lnTo>
                    <a:lnTo>
                      <a:pt x="176" y="121"/>
                    </a:lnTo>
                    <a:lnTo>
                      <a:pt x="175" y="116"/>
                    </a:lnTo>
                    <a:lnTo>
                      <a:pt x="180" y="113"/>
                    </a:lnTo>
                    <a:lnTo>
                      <a:pt x="180" y="121"/>
                    </a:lnTo>
                    <a:lnTo>
                      <a:pt x="188" y="117"/>
                    </a:lnTo>
                    <a:lnTo>
                      <a:pt x="184" y="122"/>
                    </a:lnTo>
                    <a:lnTo>
                      <a:pt x="184" y="128"/>
                    </a:lnTo>
                    <a:lnTo>
                      <a:pt x="179" y="129"/>
                    </a:lnTo>
                    <a:lnTo>
                      <a:pt x="184" y="140"/>
                    </a:lnTo>
                    <a:lnTo>
                      <a:pt x="184" y="143"/>
                    </a:lnTo>
                    <a:lnTo>
                      <a:pt x="187" y="148"/>
                    </a:lnTo>
                    <a:lnTo>
                      <a:pt x="187" y="154"/>
                    </a:lnTo>
                    <a:lnTo>
                      <a:pt x="183" y="159"/>
                    </a:lnTo>
                    <a:lnTo>
                      <a:pt x="177" y="159"/>
                    </a:lnTo>
                    <a:lnTo>
                      <a:pt x="172" y="164"/>
                    </a:lnTo>
                    <a:lnTo>
                      <a:pt x="165" y="170"/>
                    </a:lnTo>
                    <a:lnTo>
                      <a:pt x="162" y="175"/>
                    </a:lnTo>
                    <a:lnTo>
                      <a:pt x="158" y="181"/>
                    </a:lnTo>
                    <a:lnTo>
                      <a:pt x="153" y="183"/>
                    </a:lnTo>
                    <a:lnTo>
                      <a:pt x="149" y="189"/>
                    </a:lnTo>
                    <a:lnTo>
                      <a:pt x="145" y="188"/>
                    </a:lnTo>
                    <a:lnTo>
                      <a:pt x="135" y="188"/>
                    </a:lnTo>
                    <a:lnTo>
                      <a:pt x="124" y="190"/>
                    </a:lnTo>
                    <a:lnTo>
                      <a:pt x="114" y="197"/>
                    </a:lnTo>
                    <a:lnTo>
                      <a:pt x="100" y="190"/>
                    </a:lnTo>
                    <a:lnTo>
                      <a:pt x="78" y="192"/>
                    </a:lnTo>
                    <a:lnTo>
                      <a:pt x="58" y="196"/>
                    </a:lnTo>
                    <a:lnTo>
                      <a:pt x="47" y="201"/>
                    </a:lnTo>
                    <a:lnTo>
                      <a:pt x="42" y="204"/>
                    </a:lnTo>
                    <a:lnTo>
                      <a:pt x="36" y="205"/>
                    </a:lnTo>
                    <a:lnTo>
                      <a:pt x="32" y="209"/>
                    </a:lnTo>
                    <a:lnTo>
                      <a:pt x="27" y="211"/>
                    </a:lnTo>
                    <a:lnTo>
                      <a:pt x="27" y="212"/>
                    </a:lnTo>
                    <a:lnTo>
                      <a:pt x="29" y="221"/>
                    </a:lnTo>
                    <a:lnTo>
                      <a:pt x="28" y="226"/>
                    </a:lnTo>
                    <a:lnTo>
                      <a:pt x="40" y="227"/>
                    </a:lnTo>
                    <a:lnTo>
                      <a:pt x="40" y="230"/>
                    </a:lnTo>
                    <a:lnTo>
                      <a:pt x="38" y="232"/>
                    </a:lnTo>
                    <a:lnTo>
                      <a:pt x="44" y="245"/>
                    </a:lnTo>
                    <a:lnTo>
                      <a:pt x="44" y="250"/>
                    </a:lnTo>
                    <a:lnTo>
                      <a:pt x="35" y="261"/>
                    </a:lnTo>
                    <a:lnTo>
                      <a:pt x="32" y="266"/>
                    </a:lnTo>
                    <a:lnTo>
                      <a:pt x="28" y="270"/>
                    </a:lnTo>
                    <a:lnTo>
                      <a:pt x="23" y="277"/>
                    </a:lnTo>
                    <a:lnTo>
                      <a:pt x="13" y="288"/>
                    </a:lnTo>
                    <a:lnTo>
                      <a:pt x="2" y="300"/>
                    </a:lnTo>
                    <a:lnTo>
                      <a:pt x="0" y="301"/>
                    </a:lnTo>
                    <a:lnTo>
                      <a:pt x="1" y="303"/>
                    </a:lnTo>
                    <a:lnTo>
                      <a:pt x="4" y="322"/>
                    </a:lnTo>
                    <a:lnTo>
                      <a:pt x="52" y="314"/>
                    </a:lnTo>
                    <a:lnTo>
                      <a:pt x="127" y="299"/>
                    </a:lnTo>
                    <a:lnTo>
                      <a:pt x="210" y="281"/>
                    </a:lnTo>
                    <a:lnTo>
                      <a:pt x="265" y="269"/>
                    </a:lnTo>
                    <a:lnTo>
                      <a:pt x="267" y="270"/>
                    </a:lnTo>
                    <a:lnTo>
                      <a:pt x="272" y="272"/>
                    </a:lnTo>
                    <a:lnTo>
                      <a:pt x="274" y="277"/>
                    </a:lnTo>
                    <a:lnTo>
                      <a:pt x="279" y="276"/>
                    </a:lnTo>
                    <a:lnTo>
                      <a:pt x="284" y="281"/>
                    </a:lnTo>
                    <a:lnTo>
                      <a:pt x="290" y="292"/>
                    </a:lnTo>
                    <a:lnTo>
                      <a:pt x="291" y="297"/>
                    </a:lnTo>
                    <a:lnTo>
                      <a:pt x="295" y="303"/>
                    </a:lnTo>
                    <a:lnTo>
                      <a:pt x="305" y="307"/>
                    </a:lnTo>
                    <a:lnTo>
                      <a:pt x="310" y="307"/>
                    </a:lnTo>
                    <a:lnTo>
                      <a:pt x="316" y="310"/>
                    </a:lnTo>
                    <a:lnTo>
                      <a:pt x="316" y="312"/>
                    </a:lnTo>
                    <a:lnTo>
                      <a:pt x="371" y="330"/>
                    </a:lnTo>
                    <a:lnTo>
                      <a:pt x="367" y="316"/>
                    </a:lnTo>
                    <a:lnTo>
                      <a:pt x="362" y="312"/>
                    </a:lnTo>
                    <a:lnTo>
                      <a:pt x="360" y="307"/>
                    </a:lnTo>
                    <a:lnTo>
                      <a:pt x="362" y="306"/>
                    </a:lnTo>
                    <a:lnTo>
                      <a:pt x="363" y="310"/>
                    </a:lnTo>
                    <a:lnTo>
                      <a:pt x="368" y="314"/>
                    </a:lnTo>
                    <a:lnTo>
                      <a:pt x="371" y="322"/>
                    </a:lnTo>
                    <a:lnTo>
                      <a:pt x="373" y="338"/>
                    </a:lnTo>
                    <a:lnTo>
                      <a:pt x="370" y="349"/>
                    </a:lnTo>
                    <a:lnTo>
                      <a:pt x="371" y="349"/>
                    </a:lnTo>
                    <a:close/>
                    <a:moveTo>
                      <a:pt x="481" y="297"/>
                    </a:moveTo>
                    <a:lnTo>
                      <a:pt x="476" y="300"/>
                    </a:lnTo>
                    <a:lnTo>
                      <a:pt x="474" y="299"/>
                    </a:lnTo>
                    <a:lnTo>
                      <a:pt x="469" y="300"/>
                    </a:lnTo>
                    <a:lnTo>
                      <a:pt x="463" y="303"/>
                    </a:lnTo>
                    <a:lnTo>
                      <a:pt x="458" y="314"/>
                    </a:lnTo>
                    <a:lnTo>
                      <a:pt x="454" y="315"/>
                    </a:lnTo>
                    <a:lnTo>
                      <a:pt x="449" y="315"/>
                    </a:lnTo>
                    <a:lnTo>
                      <a:pt x="453" y="311"/>
                    </a:lnTo>
                    <a:lnTo>
                      <a:pt x="458" y="306"/>
                    </a:lnTo>
                    <a:lnTo>
                      <a:pt x="458" y="300"/>
                    </a:lnTo>
                    <a:lnTo>
                      <a:pt x="463" y="292"/>
                    </a:lnTo>
                    <a:lnTo>
                      <a:pt x="447" y="310"/>
                    </a:lnTo>
                    <a:lnTo>
                      <a:pt x="436" y="315"/>
                    </a:lnTo>
                    <a:lnTo>
                      <a:pt x="421" y="318"/>
                    </a:lnTo>
                    <a:lnTo>
                      <a:pt x="416" y="320"/>
                    </a:lnTo>
                    <a:lnTo>
                      <a:pt x="413" y="326"/>
                    </a:lnTo>
                    <a:lnTo>
                      <a:pt x="408" y="326"/>
                    </a:lnTo>
                    <a:lnTo>
                      <a:pt x="398" y="331"/>
                    </a:lnTo>
                    <a:lnTo>
                      <a:pt x="393" y="330"/>
                    </a:lnTo>
                    <a:lnTo>
                      <a:pt x="389" y="334"/>
                    </a:lnTo>
                    <a:lnTo>
                      <a:pt x="389" y="339"/>
                    </a:lnTo>
                    <a:lnTo>
                      <a:pt x="383" y="337"/>
                    </a:lnTo>
                    <a:lnTo>
                      <a:pt x="382" y="344"/>
                    </a:lnTo>
                    <a:lnTo>
                      <a:pt x="373" y="349"/>
                    </a:lnTo>
                    <a:lnTo>
                      <a:pt x="371" y="356"/>
                    </a:lnTo>
                    <a:lnTo>
                      <a:pt x="370" y="361"/>
                    </a:lnTo>
                    <a:lnTo>
                      <a:pt x="373" y="361"/>
                    </a:lnTo>
                    <a:lnTo>
                      <a:pt x="382" y="360"/>
                    </a:lnTo>
                    <a:lnTo>
                      <a:pt x="377" y="364"/>
                    </a:lnTo>
                    <a:lnTo>
                      <a:pt x="387" y="358"/>
                    </a:lnTo>
                    <a:lnTo>
                      <a:pt x="406" y="348"/>
                    </a:lnTo>
                    <a:lnTo>
                      <a:pt x="408" y="348"/>
                    </a:lnTo>
                    <a:lnTo>
                      <a:pt x="415" y="344"/>
                    </a:lnTo>
                    <a:lnTo>
                      <a:pt x="420" y="341"/>
                    </a:lnTo>
                    <a:lnTo>
                      <a:pt x="431" y="334"/>
                    </a:lnTo>
                    <a:lnTo>
                      <a:pt x="436" y="333"/>
                    </a:lnTo>
                    <a:lnTo>
                      <a:pt x="442" y="329"/>
                    </a:lnTo>
                    <a:lnTo>
                      <a:pt x="447" y="327"/>
                    </a:lnTo>
                    <a:lnTo>
                      <a:pt x="458" y="320"/>
                    </a:lnTo>
                    <a:lnTo>
                      <a:pt x="458" y="316"/>
                    </a:lnTo>
                    <a:lnTo>
                      <a:pt x="463" y="315"/>
                    </a:lnTo>
                    <a:lnTo>
                      <a:pt x="474" y="306"/>
                    </a:lnTo>
                    <a:lnTo>
                      <a:pt x="480" y="303"/>
                    </a:lnTo>
                    <a:lnTo>
                      <a:pt x="486" y="293"/>
                    </a:lnTo>
                    <a:lnTo>
                      <a:pt x="481" y="297"/>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91" name="Freeform 182"/>
              <p:cNvSpPr>
                <a:spLocks noEditPoints="1"/>
              </p:cNvSpPr>
              <p:nvPr/>
            </p:nvSpPr>
            <p:spPr bwMode="auto">
              <a:xfrm>
                <a:off x="5309" y="1712"/>
                <a:ext cx="226" cy="122"/>
              </a:xfrm>
              <a:custGeom>
                <a:avLst/>
                <a:gdLst>
                  <a:gd name="T0" fmla="*/ 214 w 226"/>
                  <a:gd name="T1" fmla="*/ 66 h 122"/>
                  <a:gd name="T2" fmla="*/ 202 w 226"/>
                  <a:gd name="T3" fmla="*/ 53 h 122"/>
                  <a:gd name="T4" fmla="*/ 191 w 226"/>
                  <a:gd name="T5" fmla="*/ 53 h 122"/>
                  <a:gd name="T6" fmla="*/ 202 w 226"/>
                  <a:gd name="T7" fmla="*/ 57 h 122"/>
                  <a:gd name="T8" fmla="*/ 208 w 226"/>
                  <a:gd name="T9" fmla="*/ 62 h 122"/>
                  <a:gd name="T10" fmla="*/ 206 w 226"/>
                  <a:gd name="T11" fmla="*/ 76 h 122"/>
                  <a:gd name="T12" fmla="*/ 191 w 226"/>
                  <a:gd name="T13" fmla="*/ 83 h 122"/>
                  <a:gd name="T14" fmla="*/ 181 w 226"/>
                  <a:gd name="T15" fmla="*/ 81 h 122"/>
                  <a:gd name="T16" fmla="*/ 172 w 226"/>
                  <a:gd name="T17" fmla="*/ 69 h 122"/>
                  <a:gd name="T18" fmla="*/ 166 w 226"/>
                  <a:gd name="T19" fmla="*/ 62 h 122"/>
                  <a:gd name="T20" fmla="*/ 168 w 226"/>
                  <a:gd name="T21" fmla="*/ 58 h 122"/>
                  <a:gd name="T22" fmla="*/ 151 w 226"/>
                  <a:gd name="T23" fmla="*/ 49 h 122"/>
                  <a:gd name="T24" fmla="*/ 141 w 226"/>
                  <a:gd name="T25" fmla="*/ 49 h 122"/>
                  <a:gd name="T26" fmla="*/ 143 w 226"/>
                  <a:gd name="T27" fmla="*/ 43 h 122"/>
                  <a:gd name="T28" fmla="*/ 145 w 226"/>
                  <a:gd name="T29" fmla="*/ 32 h 122"/>
                  <a:gd name="T30" fmla="*/ 146 w 226"/>
                  <a:gd name="T31" fmla="*/ 26 h 122"/>
                  <a:gd name="T32" fmla="*/ 158 w 226"/>
                  <a:gd name="T33" fmla="*/ 14 h 122"/>
                  <a:gd name="T34" fmla="*/ 154 w 226"/>
                  <a:gd name="T35" fmla="*/ 15 h 122"/>
                  <a:gd name="T36" fmla="*/ 143 w 226"/>
                  <a:gd name="T37" fmla="*/ 12 h 122"/>
                  <a:gd name="T38" fmla="*/ 138 w 226"/>
                  <a:gd name="T39" fmla="*/ 4 h 122"/>
                  <a:gd name="T40" fmla="*/ 137 w 226"/>
                  <a:gd name="T41" fmla="*/ 0 h 122"/>
                  <a:gd name="T42" fmla="*/ 128 w 226"/>
                  <a:gd name="T43" fmla="*/ 4 h 122"/>
                  <a:gd name="T44" fmla="*/ 124 w 226"/>
                  <a:gd name="T45" fmla="*/ 8 h 122"/>
                  <a:gd name="T46" fmla="*/ 115 w 226"/>
                  <a:gd name="T47" fmla="*/ 22 h 122"/>
                  <a:gd name="T48" fmla="*/ 1 w 226"/>
                  <a:gd name="T49" fmla="*/ 47 h 122"/>
                  <a:gd name="T50" fmla="*/ 0 w 226"/>
                  <a:gd name="T51" fmla="*/ 103 h 122"/>
                  <a:gd name="T52" fmla="*/ 36 w 226"/>
                  <a:gd name="T53" fmla="*/ 99 h 122"/>
                  <a:gd name="T54" fmla="*/ 51 w 226"/>
                  <a:gd name="T55" fmla="*/ 95 h 122"/>
                  <a:gd name="T56" fmla="*/ 61 w 226"/>
                  <a:gd name="T57" fmla="*/ 92 h 122"/>
                  <a:gd name="T58" fmla="*/ 97 w 226"/>
                  <a:gd name="T59" fmla="*/ 84 h 122"/>
                  <a:gd name="T60" fmla="*/ 122 w 226"/>
                  <a:gd name="T61" fmla="*/ 79 h 122"/>
                  <a:gd name="T62" fmla="*/ 128 w 226"/>
                  <a:gd name="T63" fmla="*/ 87 h 122"/>
                  <a:gd name="T64" fmla="*/ 132 w 226"/>
                  <a:gd name="T65" fmla="*/ 92 h 122"/>
                  <a:gd name="T66" fmla="*/ 137 w 226"/>
                  <a:gd name="T67" fmla="*/ 96 h 122"/>
                  <a:gd name="T68" fmla="*/ 143 w 226"/>
                  <a:gd name="T69" fmla="*/ 102 h 122"/>
                  <a:gd name="T70" fmla="*/ 150 w 226"/>
                  <a:gd name="T71" fmla="*/ 110 h 122"/>
                  <a:gd name="T72" fmla="*/ 154 w 226"/>
                  <a:gd name="T73" fmla="*/ 108 h 122"/>
                  <a:gd name="T74" fmla="*/ 162 w 226"/>
                  <a:gd name="T75" fmla="*/ 100 h 122"/>
                  <a:gd name="T76" fmla="*/ 170 w 226"/>
                  <a:gd name="T77" fmla="*/ 91 h 122"/>
                  <a:gd name="T78" fmla="*/ 176 w 226"/>
                  <a:gd name="T79" fmla="*/ 92 h 122"/>
                  <a:gd name="T80" fmla="*/ 184 w 226"/>
                  <a:gd name="T81" fmla="*/ 100 h 122"/>
                  <a:gd name="T82" fmla="*/ 189 w 226"/>
                  <a:gd name="T83" fmla="*/ 92 h 122"/>
                  <a:gd name="T84" fmla="*/ 207 w 226"/>
                  <a:gd name="T85" fmla="*/ 84 h 122"/>
                  <a:gd name="T86" fmla="*/ 217 w 226"/>
                  <a:gd name="T87" fmla="*/ 77 h 122"/>
                  <a:gd name="T88" fmla="*/ 218 w 226"/>
                  <a:gd name="T89" fmla="*/ 106 h 122"/>
                  <a:gd name="T90" fmla="*/ 218 w 226"/>
                  <a:gd name="T91" fmla="*/ 113 h 122"/>
                  <a:gd name="T92" fmla="*/ 223 w 226"/>
                  <a:gd name="T93" fmla="*/ 115 h 122"/>
                  <a:gd name="T94" fmla="*/ 222 w 226"/>
                  <a:gd name="T95" fmla="*/ 108 h 122"/>
                  <a:gd name="T96" fmla="*/ 179 w 226"/>
                  <a:gd name="T97" fmla="*/ 113 h 122"/>
                  <a:gd name="T98" fmla="*/ 184 w 226"/>
                  <a:gd name="T99" fmla="*/ 117 h 122"/>
                  <a:gd name="T100" fmla="*/ 185 w 226"/>
                  <a:gd name="T101"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6" h="122">
                    <a:moveTo>
                      <a:pt x="217" y="77"/>
                    </a:moveTo>
                    <a:lnTo>
                      <a:pt x="214" y="66"/>
                    </a:lnTo>
                    <a:lnTo>
                      <a:pt x="207" y="57"/>
                    </a:lnTo>
                    <a:lnTo>
                      <a:pt x="202" y="53"/>
                    </a:lnTo>
                    <a:lnTo>
                      <a:pt x="196" y="51"/>
                    </a:lnTo>
                    <a:lnTo>
                      <a:pt x="191" y="53"/>
                    </a:lnTo>
                    <a:lnTo>
                      <a:pt x="196" y="53"/>
                    </a:lnTo>
                    <a:lnTo>
                      <a:pt x="202" y="57"/>
                    </a:lnTo>
                    <a:lnTo>
                      <a:pt x="203" y="62"/>
                    </a:lnTo>
                    <a:lnTo>
                      <a:pt x="208" y="62"/>
                    </a:lnTo>
                    <a:lnTo>
                      <a:pt x="211" y="70"/>
                    </a:lnTo>
                    <a:lnTo>
                      <a:pt x="206" y="76"/>
                    </a:lnTo>
                    <a:lnTo>
                      <a:pt x="196" y="84"/>
                    </a:lnTo>
                    <a:lnTo>
                      <a:pt x="191" y="83"/>
                    </a:lnTo>
                    <a:lnTo>
                      <a:pt x="185" y="83"/>
                    </a:lnTo>
                    <a:lnTo>
                      <a:pt x="181" y="81"/>
                    </a:lnTo>
                    <a:lnTo>
                      <a:pt x="177" y="70"/>
                    </a:lnTo>
                    <a:lnTo>
                      <a:pt x="172" y="69"/>
                    </a:lnTo>
                    <a:lnTo>
                      <a:pt x="166" y="66"/>
                    </a:lnTo>
                    <a:lnTo>
                      <a:pt x="166" y="62"/>
                    </a:lnTo>
                    <a:lnTo>
                      <a:pt x="172" y="65"/>
                    </a:lnTo>
                    <a:lnTo>
                      <a:pt x="168" y="58"/>
                    </a:lnTo>
                    <a:lnTo>
                      <a:pt x="157" y="49"/>
                    </a:lnTo>
                    <a:lnTo>
                      <a:pt x="151" y="49"/>
                    </a:lnTo>
                    <a:lnTo>
                      <a:pt x="146" y="51"/>
                    </a:lnTo>
                    <a:lnTo>
                      <a:pt x="141" y="49"/>
                    </a:lnTo>
                    <a:lnTo>
                      <a:pt x="138" y="43"/>
                    </a:lnTo>
                    <a:lnTo>
                      <a:pt x="143" y="43"/>
                    </a:lnTo>
                    <a:lnTo>
                      <a:pt x="141" y="38"/>
                    </a:lnTo>
                    <a:lnTo>
                      <a:pt x="145" y="32"/>
                    </a:lnTo>
                    <a:lnTo>
                      <a:pt x="145" y="31"/>
                    </a:lnTo>
                    <a:lnTo>
                      <a:pt x="146" y="26"/>
                    </a:lnTo>
                    <a:lnTo>
                      <a:pt x="157" y="19"/>
                    </a:lnTo>
                    <a:lnTo>
                      <a:pt x="158" y="14"/>
                    </a:lnTo>
                    <a:lnTo>
                      <a:pt x="153" y="14"/>
                    </a:lnTo>
                    <a:lnTo>
                      <a:pt x="154" y="15"/>
                    </a:lnTo>
                    <a:lnTo>
                      <a:pt x="149" y="16"/>
                    </a:lnTo>
                    <a:lnTo>
                      <a:pt x="143" y="12"/>
                    </a:lnTo>
                    <a:lnTo>
                      <a:pt x="142" y="7"/>
                    </a:lnTo>
                    <a:lnTo>
                      <a:pt x="138" y="4"/>
                    </a:lnTo>
                    <a:lnTo>
                      <a:pt x="139" y="0"/>
                    </a:lnTo>
                    <a:lnTo>
                      <a:pt x="137" y="0"/>
                    </a:lnTo>
                    <a:lnTo>
                      <a:pt x="134" y="0"/>
                    </a:lnTo>
                    <a:lnTo>
                      <a:pt x="128" y="4"/>
                    </a:lnTo>
                    <a:lnTo>
                      <a:pt x="126" y="9"/>
                    </a:lnTo>
                    <a:lnTo>
                      <a:pt x="124" y="8"/>
                    </a:lnTo>
                    <a:lnTo>
                      <a:pt x="120" y="14"/>
                    </a:lnTo>
                    <a:lnTo>
                      <a:pt x="115" y="22"/>
                    </a:lnTo>
                    <a:lnTo>
                      <a:pt x="47" y="37"/>
                    </a:lnTo>
                    <a:lnTo>
                      <a:pt x="1" y="47"/>
                    </a:lnTo>
                    <a:lnTo>
                      <a:pt x="0" y="53"/>
                    </a:lnTo>
                    <a:lnTo>
                      <a:pt x="0" y="103"/>
                    </a:lnTo>
                    <a:lnTo>
                      <a:pt x="2" y="106"/>
                    </a:lnTo>
                    <a:lnTo>
                      <a:pt x="36" y="99"/>
                    </a:lnTo>
                    <a:lnTo>
                      <a:pt x="42" y="99"/>
                    </a:lnTo>
                    <a:lnTo>
                      <a:pt x="51" y="95"/>
                    </a:lnTo>
                    <a:lnTo>
                      <a:pt x="55" y="95"/>
                    </a:lnTo>
                    <a:lnTo>
                      <a:pt x="61" y="92"/>
                    </a:lnTo>
                    <a:lnTo>
                      <a:pt x="90" y="85"/>
                    </a:lnTo>
                    <a:lnTo>
                      <a:pt x="97" y="84"/>
                    </a:lnTo>
                    <a:lnTo>
                      <a:pt x="101" y="84"/>
                    </a:lnTo>
                    <a:lnTo>
                      <a:pt x="122" y="79"/>
                    </a:lnTo>
                    <a:lnTo>
                      <a:pt x="126" y="81"/>
                    </a:lnTo>
                    <a:lnTo>
                      <a:pt x="128" y="87"/>
                    </a:lnTo>
                    <a:lnTo>
                      <a:pt x="131" y="88"/>
                    </a:lnTo>
                    <a:lnTo>
                      <a:pt x="132" y="92"/>
                    </a:lnTo>
                    <a:lnTo>
                      <a:pt x="135" y="96"/>
                    </a:lnTo>
                    <a:lnTo>
                      <a:pt x="137" y="96"/>
                    </a:lnTo>
                    <a:lnTo>
                      <a:pt x="141" y="99"/>
                    </a:lnTo>
                    <a:lnTo>
                      <a:pt x="143" y="102"/>
                    </a:lnTo>
                    <a:lnTo>
                      <a:pt x="149" y="103"/>
                    </a:lnTo>
                    <a:lnTo>
                      <a:pt x="150" y="110"/>
                    </a:lnTo>
                    <a:lnTo>
                      <a:pt x="151" y="114"/>
                    </a:lnTo>
                    <a:lnTo>
                      <a:pt x="154" y="108"/>
                    </a:lnTo>
                    <a:lnTo>
                      <a:pt x="160" y="108"/>
                    </a:lnTo>
                    <a:lnTo>
                      <a:pt x="162" y="100"/>
                    </a:lnTo>
                    <a:lnTo>
                      <a:pt x="168" y="96"/>
                    </a:lnTo>
                    <a:lnTo>
                      <a:pt x="170" y="91"/>
                    </a:lnTo>
                    <a:lnTo>
                      <a:pt x="176" y="87"/>
                    </a:lnTo>
                    <a:lnTo>
                      <a:pt x="176" y="92"/>
                    </a:lnTo>
                    <a:lnTo>
                      <a:pt x="177" y="103"/>
                    </a:lnTo>
                    <a:lnTo>
                      <a:pt x="184" y="100"/>
                    </a:lnTo>
                    <a:lnTo>
                      <a:pt x="188" y="98"/>
                    </a:lnTo>
                    <a:lnTo>
                      <a:pt x="189" y="92"/>
                    </a:lnTo>
                    <a:lnTo>
                      <a:pt x="192" y="92"/>
                    </a:lnTo>
                    <a:lnTo>
                      <a:pt x="207" y="84"/>
                    </a:lnTo>
                    <a:lnTo>
                      <a:pt x="214" y="83"/>
                    </a:lnTo>
                    <a:lnTo>
                      <a:pt x="217" y="77"/>
                    </a:lnTo>
                    <a:close/>
                    <a:moveTo>
                      <a:pt x="222" y="108"/>
                    </a:moveTo>
                    <a:lnTo>
                      <a:pt x="218" y="106"/>
                    </a:lnTo>
                    <a:lnTo>
                      <a:pt x="219" y="107"/>
                    </a:lnTo>
                    <a:lnTo>
                      <a:pt x="218" y="113"/>
                    </a:lnTo>
                    <a:lnTo>
                      <a:pt x="214" y="117"/>
                    </a:lnTo>
                    <a:lnTo>
                      <a:pt x="223" y="115"/>
                    </a:lnTo>
                    <a:lnTo>
                      <a:pt x="226" y="114"/>
                    </a:lnTo>
                    <a:lnTo>
                      <a:pt x="222" y="108"/>
                    </a:lnTo>
                    <a:close/>
                    <a:moveTo>
                      <a:pt x="181" y="108"/>
                    </a:moveTo>
                    <a:lnTo>
                      <a:pt x="179" y="113"/>
                    </a:lnTo>
                    <a:lnTo>
                      <a:pt x="175" y="122"/>
                    </a:lnTo>
                    <a:lnTo>
                      <a:pt x="184" y="117"/>
                    </a:lnTo>
                    <a:lnTo>
                      <a:pt x="189" y="113"/>
                    </a:lnTo>
                    <a:lnTo>
                      <a:pt x="185" y="107"/>
                    </a:lnTo>
                    <a:lnTo>
                      <a:pt x="181" y="108"/>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92" name="Freeform 183"/>
              <p:cNvSpPr>
                <a:spLocks noEditPoints="1"/>
              </p:cNvSpPr>
              <p:nvPr/>
            </p:nvSpPr>
            <p:spPr bwMode="auto">
              <a:xfrm>
                <a:off x="5380" y="1317"/>
                <a:ext cx="255" cy="377"/>
              </a:xfrm>
              <a:custGeom>
                <a:avLst/>
                <a:gdLst>
                  <a:gd name="T0" fmla="*/ 226 w 255"/>
                  <a:gd name="T1" fmla="*/ 173 h 377"/>
                  <a:gd name="T2" fmla="*/ 222 w 255"/>
                  <a:gd name="T3" fmla="*/ 154 h 377"/>
                  <a:gd name="T4" fmla="*/ 213 w 255"/>
                  <a:gd name="T5" fmla="*/ 152 h 377"/>
                  <a:gd name="T6" fmla="*/ 201 w 255"/>
                  <a:gd name="T7" fmla="*/ 147 h 377"/>
                  <a:gd name="T8" fmla="*/ 196 w 255"/>
                  <a:gd name="T9" fmla="*/ 130 h 377"/>
                  <a:gd name="T10" fmla="*/ 188 w 255"/>
                  <a:gd name="T11" fmla="*/ 125 h 377"/>
                  <a:gd name="T12" fmla="*/ 173 w 255"/>
                  <a:gd name="T13" fmla="*/ 122 h 377"/>
                  <a:gd name="T14" fmla="*/ 169 w 255"/>
                  <a:gd name="T15" fmla="*/ 107 h 377"/>
                  <a:gd name="T16" fmla="*/ 139 w 255"/>
                  <a:gd name="T17" fmla="*/ 15 h 377"/>
                  <a:gd name="T18" fmla="*/ 113 w 255"/>
                  <a:gd name="T19" fmla="*/ 3 h 377"/>
                  <a:gd name="T20" fmla="*/ 97 w 255"/>
                  <a:gd name="T21" fmla="*/ 8 h 377"/>
                  <a:gd name="T22" fmla="*/ 83 w 255"/>
                  <a:gd name="T23" fmla="*/ 19 h 377"/>
                  <a:gd name="T24" fmla="*/ 66 w 255"/>
                  <a:gd name="T25" fmla="*/ 18 h 377"/>
                  <a:gd name="T26" fmla="*/ 52 w 255"/>
                  <a:gd name="T27" fmla="*/ 8 h 377"/>
                  <a:gd name="T28" fmla="*/ 28 w 255"/>
                  <a:gd name="T29" fmla="*/ 109 h 377"/>
                  <a:gd name="T30" fmla="*/ 28 w 255"/>
                  <a:gd name="T31" fmla="*/ 140 h 377"/>
                  <a:gd name="T32" fmla="*/ 29 w 255"/>
                  <a:gd name="T33" fmla="*/ 160 h 377"/>
                  <a:gd name="T34" fmla="*/ 15 w 255"/>
                  <a:gd name="T35" fmla="*/ 182 h 377"/>
                  <a:gd name="T36" fmla="*/ 15 w 255"/>
                  <a:gd name="T37" fmla="*/ 192 h 377"/>
                  <a:gd name="T38" fmla="*/ 14 w 255"/>
                  <a:gd name="T39" fmla="*/ 202 h 377"/>
                  <a:gd name="T40" fmla="*/ 0 w 255"/>
                  <a:gd name="T41" fmla="*/ 206 h 377"/>
                  <a:gd name="T42" fmla="*/ 45 w 255"/>
                  <a:gd name="T43" fmla="*/ 343 h 377"/>
                  <a:gd name="T44" fmla="*/ 49 w 255"/>
                  <a:gd name="T45" fmla="*/ 358 h 377"/>
                  <a:gd name="T46" fmla="*/ 61 w 255"/>
                  <a:gd name="T47" fmla="*/ 371 h 377"/>
                  <a:gd name="T48" fmla="*/ 74 w 255"/>
                  <a:gd name="T49" fmla="*/ 372 h 377"/>
                  <a:gd name="T50" fmla="*/ 74 w 255"/>
                  <a:gd name="T51" fmla="*/ 356 h 377"/>
                  <a:gd name="T52" fmla="*/ 80 w 255"/>
                  <a:gd name="T53" fmla="*/ 337 h 377"/>
                  <a:gd name="T54" fmla="*/ 83 w 255"/>
                  <a:gd name="T55" fmla="*/ 319 h 377"/>
                  <a:gd name="T56" fmla="*/ 95 w 255"/>
                  <a:gd name="T57" fmla="*/ 312 h 377"/>
                  <a:gd name="T58" fmla="*/ 99 w 255"/>
                  <a:gd name="T59" fmla="*/ 307 h 377"/>
                  <a:gd name="T60" fmla="*/ 106 w 255"/>
                  <a:gd name="T61" fmla="*/ 312 h 377"/>
                  <a:gd name="T62" fmla="*/ 98 w 255"/>
                  <a:gd name="T63" fmla="*/ 293 h 377"/>
                  <a:gd name="T64" fmla="*/ 101 w 255"/>
                  <a:gd name="T65" fmla="*/ 288 h 377"/>
                  <a:gd name="T66" fmla="*/ 106 w 255"/>
                  <a:gd name="T67" fmla="*/ 295 h 377"/>
                  <a:gd name="T68" fmla="*/ 113 w 255"/>
                  <a:gd name="T69" fmla="*/ 292 h 377"/>
                  <a:gd name="T70" fmla="*/ 114 w 255"/>
                  <a:gd name="T71" fmla="*/ 289 h 377"/>
                  <a:gd name="T72" fmla="*/ 116 w 255"/>
                  <a:gd name="T73" fmla="*/ 288 h 377"/>
                  <a:gd name="T74" fmla="*/ 123 w 255"/>
                  <a:gd name="T75" fmla="*/ 292 h 377"/>
                  <a:gd name="T76" fmla="*/ 129 w 255"/>
                  <a:gd name="T77" fmla="*/ 281 h 377"/>
                  <a:gd name="T78" fmla="*/ 140 w 255"/>
                  <a:gd name="T79" fmla="*/ 272 h 377"/>
                  <a:gd name="T80" fmla="*/ 139 w 255"/>
                  <a:gd name="T81" fmla="*/ 255 h 377"/>
                  <a:gd name="T82" fmla="*/ 137 w 255"/>
                  <a:gd name="T83" fmla="*/ 240 h 377"/>
                  <a:gd name="T84" fmla="*/ 148 w 255"/>
                  <a:gd name="T85" fmla="*/ 232 h 377"/>
                  <a:gd name="T86" fmla="*/ 151 w 255"/>
                  <a:gd name="T87" fmla="*/ 242 h 377"/>
                  <a:gd name="T88" fmla="*/ 167 w 255"/>
                  <a:gd name="T89" fmla="*/ 248 h 377"/>
                  <a:gd name="T90" fmla="*/ 165 w 255"/>
                  <a:gd name="T91" fmla="*/ 232 h 377"/>
                  <a:gd name="T92" fmla="*/ 174 w 255"/>
                  <a:gd name="T93" fmla="*/ 228 h 377"/>
                  <a:gd name="T94" fmla="*/ 190 w 255"/>
                  <a:gd name="T95" fmla="*/ 232 h 377"/>
                  <a:gd name="T96" fmla="*/ 193 w 255"/>
                  <a:gd name="T97" fmla="*/ 219 h 377"/>
                  <a:gd name="T98" fmla="*/ 197 w 255"/>
                  <a:gd name="T99" fmla="*/ 224 h 377"/>
                  <a:gd name="T100" fmla="*/ 200 w 255"/>
                  <a:gd name="T101" fmla="*/ 208 h 377"/>
                  <a:gd name="T102" fmla="*/ 208 w 255"/>
                  <a:gd name="T103" fmla="*/ 208 h 377"/>
                  <a:gd name="T104" fmla="*/ 217 w 255"/>
                  <a:gd name="T105" fmla="*/ 201 h 377"/>
                  <a:gd name="T106" fmla="*/ 223 w 255"/>
                  <a:gd name="T107" fmla="*/ 198 h 377"/>
                  <a:gd name="T108" fmla="*/ 232 w 255"/>
                  <a:gd name="T109" fmla="*/ 190 h 377"/>
                  <a:gd name="T110" fmla="*/ 232 w 255"/>
                  <a:gd name="T111" fmla="*/ 171 h 377"/>
                  <a:gd name="T112" fmla="*/ 170 w 255"/>
                  <a:gd name="T113" fmla="*/ 238 h 377"/>
                  <a:gd name="T114" fmla="*/ 184 w 255"/>
                  <a:gd name="T115" fmla="*/ 232 h 377"/>
                  <a:gd name="T116" fmla="*/ 251 w 255"/>
                  <a:gd name="T117" fmla="*/ 174 h 377"/>
                  <a:gd name="T118" fmla="*/ 247 w 255"/>
                  <a:gd name="T119" fmla="*/ 185 h 377"/>
                  <a:gd name="T120" fmla="*/ 255 w 255"/>
                  <a:gd name="T121" fmla="*/ 17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377">
                    <a:moveTo>
                      <a:pt x="234" y="173"/>
                    </a:moveTo>
                    <a:lnTo>
                      <a:pt x="230" y="178"/>
                    </a:lnTo>
                    <a:lnTo>
                      <a:pt x="226" y="173"/>
                    </a:lnTo>
                    <a:lnTo>
                      <a:pt x="231" y="164"/>
                    </a:lnTo>
                    <a:lnTo>
                      <a:pt x="222" y="155"/>
                    </a:lnTo>
                    <a:lnTo>
                      <a:pt x="222" y="154"/>
                    </a:lnTo>
                    <a:lnTo>
                      <a:pt x="222" y="154"/>
                    </a:lnTo>
                    <a:lnTo>
                      <a:pt x="217" y="152"/>
                    </a:lnTo>
                    <a:lnTo>
                      <a:pt x="213" y="152"/>
                    </a:lnTo>
                    <a:lnTo>
                      <a:pt x="209" y="156"/>
                    </a:lnTo>
                    <a:lnTo>
                      <a:pt x="204" y="152"/>
                    </a:lnTo>
                    <a:lnTo>
                      <a:pt x="201" y="147"/>
                    </a:lnTo>
                    <a:lnTo>
                      <a:pt x="201" y="141"/>
                    </a:lnTo>
                    <a:lnTo>
                      <a:pt x="197" y="136"/>
                    </a:lnTo>
                    <a:lnTo>
                      <a:pt x="196" y="130"/>
                    </a:lnTo>
                    <a:lnTo>
                      <a:pt x="197" y="125"/>
                    </a:lnTo>
                    <a:lnTo>
                      <a:pt x="193" y="124"/>
                    </a:lnTo>
                    <a:lnTo>
                      <a:pt x="188" y="125"/>
                    </a:lnTo>
                    <a:lnTo>
                      <a:pt x="182" y="125"/>
                    </a:lnTo>
                    <a:lnTo>
                      <a:pt x="177" y="121"/>
                    </a:lnTo>
                    <a:lnTo>
                      <a:pt x="173" y="122"/>
                    </a:lnTo>
                    <a:lnTo>
                      <a:pt x="170" y="117"/>
                    </a:lnTo>
                    <a:lnTo>
                      <a:pt x="171" y="113"/>
                    </a:lnTo>
                    <a:lnTo>
                      <a:pt x="169" y="107"/>
                    </a:lnTo>
                    <a:lnTo>
                      <a:pt x="169" y="102"/>
                    </a:lnTo>
                    <a:lnTo>
                      <a:pt x="162" y="84"/>
                    </a:lnTo>
                    <a:lnTo>
                      <a:pt x="139" y="15"/>
                    </a:lnTo>
                    <a:lnTo>
                      <a:pt x="135" y="14"/>
                    </a:lnTo>
                    <a:lnTo>
                      <a:pt x="124" y="7"/>
                    </a:lnTo>
                    <a:lnTo>
                      <a:pt x="113" y="3"/>
                    </a:lnTo>
                    <a:lnTo>
                      <a:pt x="108" y="0"/>
                    </a:lnTo>
                    <a:lnTo>
                      <a:pt x="101" y="3"/>
                    </a:lnTo>
                    <a:lnTo>
                      <a:pt x="97" y="8"/>
                    </a:lnTo>
                    <a:lnTo>
                      <a:pt x="93" y="11"/>
                    </a:lnTo>
                    <a:lnTo>
                      <a:pt x="87" y="17"/>
                    </a:lnTo>
                    <a:lnTo>
                      <a:pt x="83" y="19"/>
                    </a:lnTo>
                    <a:lnTo>
                      <a:pt x="78" y="25"/>
                    </a:lnTo>
                    <a:lnTo>
                      <a:pt x="71" y="22"/>
                    </a:lnTo>
                    <a:lnTo>
                      <a:pt x="66" y="18"/>
                    </a:lnTo>
                    <a:lnTo>
                      <a:pt x="63" y="7"/>
                    </a:lnTo>
                    <a:lnTo>
                      <a:pt x="57" y="7"/>
                    </a:lnTo>
                    <a:lnTo>
                      <a:pt x="52" y="8"/>
                    </a:lnTo>
                    <a:lnTo>
                      <a:pt x="28" y="79"/>
                    </a:lnTo>
                    <a:lnTo>
                      <a:pt x="32" y="102"/>
                    </a:lnTo>
                    <a:lnTo>
                      <a:pt x="28" y="109"/>
                    </a:lnTo>
                    <a:lnTo>
                      <a:pt x="25" y="125"/>
                    </a:lnTo>
                    <a:lnTo>
                      <a:pt x="28" y="129"/>
                    </a:lnTo>
                    <a:lnTo>
                      <a:pt x="28" y="140"/>
                    </a:lnTo>
                    <a:lnTo>
                      <a:pt x="32" y="145"/>
                    </a:lnTo>
                    <a:lnTo>
                      <a:pt x="26" y="156"/>
                    </a:lnTo>
                    <a:lnTo>
                      <a:pt x="29" y="160"/>
                    </a:lnTo>
                    <a:lnTo>
                      <a:pt x="19" y="171"/>
                    </a:lnTo>
                    <a:lnTo>
                      <a:pt x="17" y="177"/>
                    </a:lnTo>
                    <a:lnTo>
                      <a:pt x="15" y="182"/>
                    </a:lnTo>
                    <a:lnTo>
                      <a:pt x="15" y="182"/>
                    </a:lnTo>
                    <a:lnTo>
                      <a:pt x="21" y="193"/>
                    </a:lnTo>
                    <a:lnTo>
                      <a:pt x="15" y="192"/>
                    </a:lnTo>
                    <a:lnTo>
                      <a:pt x="14" y="192"/>
                    </a:lnTo>
                    <a:lnTo>
                      <a:pt x="13" y="197"/>
                    </a:lnTo>
                    <a:lnTo>
                      <a:pt x="14" y="202"/>
                    </a:lnTo>
                    <a:lnTo>
                      <a:pt x="9" y="204"/>
                    </a:lnTo>
                    <a:lnTo>
                      <a:pt x="5" y="201"/>
                    </a:lnTo>
                    <a:lnTo>
                      <a:pt x="0" y="206"/>
                    </a:lnTo>
                    <a:lnTo>
                      <a:pt x="0" y="209"/>
                    </a:lnTo>
                    <a:lnTo>
                      <a:pt x="40" y="327"/>
                    </a:lnTo>
                    <a:lnTo>
                      <a:pt x="45" y="343"/>
                    </a:lnTo>
                    <a:lnTo>
                      <a:pt x="45" y="349"/>
                    </a:lnTo>
                    <a:lnTo>
                      <a:pt x="48" y="353"/>
                    </a:lnTo>
                    <a:lnTo>
                      <a:pt x="49" y="358"/>
                    </a:lnTo>
                    <a:lnTo>
                      <a:pt x="55" y="362"/>
                    </a:lnTo>
                    <a:lnTo>
                      <a:pt x="60" y="365"/>
                    </a:lnTo>
                    <a:lnTo>
                      <a:pt x="61" y="371"/>
                    </a:lnTo>
                    <a:lnTo>
                      <a:pt x="66" y="376"/>
                    </a:lnTo>
                    <a:lnTo>
                      <a:pt x="68" y="377"/>
                    </a:lnTo>
                    <a:lnTo>
                      <a:pt x="74" y="372"/>
                    </a:lnTo>
                    <a:lnTo>
                      <a:pt x="75" y="366"/>
                    </a:lnTo>
                    <a:lnTo>
                      <a:pt x="74" y="361"/>
                    </a:lnTo>
                    <a:lnTo>
                      <a:pt x="74" y="356"/>
                    </a:lnTo>
                    <a:lnTo>
                      <a:pt x="79" y="352"/>
                    </a:lnTo>
                    <a:lnTo>
                      <a:pt x="83" y="341"/>
                    </a:lnTo>
                    <a:lnTo>
                      <a:pt x="80" y="337"/>
                    </a:lnTo>
                    <a:lnTo>
                      <a:pt x="87" y="326"/>
                    </a:lnTo>
                    <a:lnTo>
                      <a:pt x="83" y="324"/>
                    </a:lnTo>
                    <a:lnTo>
                      <a:pt x="83" y="319"/>
                    </a:lnTo>
                    <a:lnTo>
                      <a:pt x="85" y="314"/>
                    </a:lnTo>
                    <a:lnTo>
                      <a:pt x="93" y="303"/>
                    </a:lnTo>
                    <a:lnTo>
                      <a:pt x="95" y="312"/>
                    </a:lnTo>
                    <a:lnTo>
                      <a:pt x="95" y="307"/>
                    </a:lnTo>
                    <a:lnTo>
                      <a:pt x="97" y="312"/>
                    </a:lnTo>
                    <a:lnTo>
                      <a:pt x="99" y="307"/>
                    </a:lnTo>
                    <a:lnTo>
                      <a:pt x="101" y="301"/>
                    </a:lnTo>
                    <a:lnTo>
                      <a:pt x="102" y="301"/>
                    </a:lnTo>
                    <a:lnTo>
                      <a:pt x="106" y="312"/>
                    </a:lnTo>
                    <a:lnTo>
                      <a:pt x="108" y="307"/>
                    </a:lnTo>
                    <a:lnTo>
                      <a:pt x="101" y="291"/>
                    </a:lnTo>
                    <a:lnTo>
                      <a:pt x="98" y="293"/>
                    </a:lnTo>
                    <a:lnTo>
                      <a:pt x="99" y="288"/>
                    </a:lnTo>
                    <a:lnTo>
                      <a:pt x="101" y="282"/>
                    </a:lnTo>
                    <a:lnTo>
                      <a:pt x="101" y="288"/>
                    </a:lnTo>
                    <a:lnTo>
                      <a:pt x="109" y="305"/>
                    </a:lnTo>
                    <a:lnTo>
                      <a:pt x="110" y="300"/>
                    </a:lnTo>
                    <a:lnTo>
                      <a:pt x="106" y="295"/>
                    </a:lnTo>
                    <a:lnTo>
                      <a:pt x="108" y="288"/>
                    </a:lnTo>
                    <a:lnTo>
                      <a:pt x="110" y="286"/>
                    </a:lnTo>
                    <a:lnTo>
                      <a:pt x="113" y="292"/>
                    </a:lnTo>
                    <a:lnTo>
                      <a:pt x="112" y="297"/>
                    </a:lnTo>
                    <a:lnTo>
                      <a:pt x="117" y="300"/>
                    </a:lnTo>
                    <a:lnTo>
                      <a:pt x="114" y="289"/>
                    </a:lnTo>
                    <a:lnTo>
                      <a:pt x="114" y="284"/>
                    </a:lnTo>
                    <a:lnTo>
                      <a:pt x="116" y="282"/>
                    </a:lnTo>
                    <a:lnTo>
                      <a:pt x="116" y="288"/>
                    </a:lnTo>
                    <a:lnTo>
                      <a:pt x="117" y="293"/>
                    </a:lnTo>
                    <a:lnTo>
                      <a:pt x="121" y="296"/>
                    </a:lnTo>
                    <a:lnTo>
                      <a:pt x="123" y="292"/>
                    </a:lnTo>
                    <a:lnTo>
                      <a:pt x="121" y="285"/>
                    </a:lnTo>
                    <a:lnTo>
                      <a:pt x="124" y="281"/>
                    </a:lnTo>
                    <a:lnTo>
                      <a:pt x="129" y="281"/>
                    </a:lnTo>
                    <a:lnTo>
                      <a:pt x="135" y="284"/>
                    </a:lnTo>
                    <a:lnTo>
                      <a:pt x="136" y="278"/>
                    </a:lnTo>
                    <a:lnTo>
                      <a:pt x="140" y="272"/>
                    </a:lnTo>
                    <a:lnTo>
                      <a:pt x="139" y="267"/>
                    </a:lnTo>
                    <a:lnTo>
                      <a:pt x="139" y="262"/>
                    </a:lnTo>
                    <a:lnTo>
                      <a:pt x="139" y="255"/>
                    </a:lnTo>
                    <a:lnTo>
                      <a:pt x="140" y="251"/>
                    </a:lnTo>
                    <a:lnTo>
                      <a:pt x="140" y="246"/>
                    </a:lnTo>
                    <a:lnTo>
                      <a:pt x="137" y="240"/>
                    </a:lnTo>
                    <a:lnTo>
                      <a:pt x="146" y="236"/>
                    </a:lnTo>
                    <a:lnTo>
                      <a:pt x="144" y="227"/>
                    </a:lnTo>
                    <a:lnTo>
                      <a:pt x="148" y="232"/>
                    </a:lnTo>
                    <a:lnTo>
                      <a:pt x="147" y="238"/>
                    </a:lnTo>
                    <a:lnTo>
                      <a:pt x="152" y="236"/>
                    </a:lnTo>
                    <a:lnTo>
                      <a:pt x="151" y="242"/>
                    </a:lnTo>
                    <a:lnTo>
                      <a:pt x="148" y="246"/>
                    </a:lnTo>
                    <a:lnTo>
                      <a:pt x="159" y="246"/>
                    </a:lnTo>
                    <a:lnTo>
                      <a:pt x="167" y="248"/>
                    </a:lnTo>
                    <a:lnTo>
                      <a:pt x="165" y="243"/>
                    </a:lnTo>
                    <a:lnTo>
                      <a:pt x="163" y="238"/>
                    </a:lnTo>
                    <a:lnTo>
                      <a:pt x="165" y="232"/>
                    </a:lnTo>
                    <a:lnTo>
                      <a:pt x="165" y="227"/>
                    </a:lnTo>
                    <a:lnTo>
                      <a:pt x="169" y="232"/>
                    </a:lnTo>
                    <a:lnTo>
                      <a:pt x="174" y="228"/>
                    </a:lnTo>
                    <a:lnTo>
                      <a:pt x="173" y="223"/>
                    </a:lnTo>
                    <a:lnTo>
                      <a:pt x="186" y="227"/>
                    </a:lnTo>
                    <a:lnTo>
                      <a:pt x="190" y="232"/>
                    </a:lnTo>
                    <a:lnTo>
                      <a:pt x="192" y="227"/>
                    </a:lnTo>
                    <a:lnTo>
                      <a:pt x="190" y="221"/>
                    </a:lnTo>
                    <a:lnTo>
                      <a:pt x="193" y="219"/>
                    </a:lnTo>
                    <a:lnTo>
                      <a:pt x="194" y="224"/>
                    </a:lnTo>
                    <a:lnTo>
                      <a:pt x="196" y="219"/>
                    </a:lnTo>
                    <a:lnTo>
                      <a:pt x="197" y="224"/>
                    </a:lnTo>
                    <a:lnTo>
                      <a:pt x="198" y="219"/>
                    </a:lnTo>
                    <a:lnTo>
                      <a:pt x="196" y="213"/>
                    </a:lnTo>
                    <a:lnTo>
                      <a:pt x="200" y="208"/>
                    </a:lnTo>
                    <a:lnTo>
                      <a:pt x="204" y="213"/>
                    </a:lnTo>
                    <a:lnTo>
                      <a:pt x="207" y="213"/>
                    </a:lnTo>
                    <a:lnTo>
                      <a:pt x="208" y="208"/>
                    </a:lnTo>
                    <a:lnTo>
                      <a:pt x="212" y="208"/>
                    </a:lnTo>
                    <a:lnTo>
                      <a:pt x="212" y="204"/>
                    </a:lnTo>
                    <a:lnTo>
                      <a:pt x="217" y="201"/>
                    </a:lnTo>
                    <a:lnTo>
                      <a:pt x="217" y="201"/>
                    </a:lnTo>
                    <a:lnTo>
                      <a:pt x="217" y="197"/>
                    </a:lnTo>
                    <a:lnTo>
                      <a:pt x="223" y="198"/>
                    </a:lnTo>
                    <a:lnTo>
                      <a:pt x="219" y="193"/>
                    </a:lnTo>
                    <a:lnTo>
                      <a:pt x="227" y="194"/>
                    </a:lnTo>
                    <a:lnTo>
                      <a:pt x="232" y="190"/>
                    </a:lnTo>
                    <a:lnTo>
                      <a:pt x="238" y="181"/>
                    </a:lnTo>
                    <a:lnTo>
                      <a:pt x="238" y="175"/>
                    </a:lnTo>
                    <a:lnTo>
                      <a:pt x="232" y="171"/>
                    </a:lnTo>
                    <a:lnTo>
                      <a:pt x="234" y="173"/>
                    </a:lnTo>
                    <a:close/>
                    <a:moveTo>
                      <a:pt x="177" y="228"/>
                    </a:moveTo>
                    <a:lnTo>
                      <a:pt x="170" y="238"/>
                    </a:lnTo>
                    <a:lnTo>
                      <a:pt x="173" y="243"/>
                    </a:lnTo>
                    <a:lnTo>
                      <a:pt x="182" y="238"/>
                    </a:lnTo>
                    <a:lnTo>
                      <a:pt x="184" y="232"/>
                    </a:lnTo>
                    <a:lnTo>
                      <a:pt x="178" y="228"/>
                    </a:lnTo>
                    <a:lnTo>
                      <a:pt x="177" y="228"/>
                    </a:lnTo>
                    <a:close/>
                    <a:moveTo>
                      <a:pt x="251" y="174"/>
                    </a:moveTo>
                    <a:lnTo>
                      <a:pt x="251" y="174"/>
                    </a:lnTo>
                    <a:lnTo>
                      <a:pt x="249" y="178"/>
                    </a:lnTo>
                    <a:lnTo>
                      <a:pt x="247" y="185"/>
                    </a:lnTo>
                    <a:lnTo>
                      <a:pt x="250" y="190"/>
                    </a:lnTo>
                    <a:lnTo>
                      <a:pt x="255" y="185"/>
                    </a:lnTo>
                    <a:lnTo>
                      <a:pt x="255" y="179"/>
                    </a:lnTo>
                    <a:lnTo>
                      <a:pt x="251" y="174"/>
                    </a:lnTo>
                    <a:close/>
                  </a:path>
                </a:pathLst>
              </a:custGeom>
              <a:solidFill>
                <a:schemeClr val="accent4">
                  <a:lumMod val="75000"/>
                </a:schemeClr>
              </a:solidFill>
              <a:ln w="12700">
                <a:solidFill>
                  <a:srgbClr val="5F5F5F"/>
                </a:solidFill>
                <a:prstDash val="solid"/>
                <a:round/>
                <a:headEnd/>
                <a:tailEnd/>
              </a:ln>
            </p:spPr>
            <p:txBody>
              <a:bodyPr/>
              <a:lstStyle/>
              <a:p>
                <a:endParaRPr lang="en-US" dirty="0">
                  <a:solidFill>
                    <a:prstClr val="black"/>
                  </a:solidFill>
                </a:endParaRPr>
              </a:p>
            </p:txBody>
          </p:sp>
        </p:grpSp>
        <p:sp>
          <p:nvSpPr>
            <p:cNvPr id="13" name="Freeform 12"/>
            <p:cNvSpPr/>
            <p:nvPr/>
          </p:nvSpPr>
          <p:spPr>
            <a:xfrm>
              <a:off x="8032222" y="5373042"/>
              <a:ext cx="279618" cy="150089"/>
            </a:xfrm>
            <a:custGeom>
              <a:avLst/>
              <a:gdLst>
                <a:gd name="connsiteX0" fmla="*/ 16694 w 238150"/>
                <a:gd name="connsiteY0" fmla="*/ 42116 h 123078"/>
                <a:gd name="connsiteX1" fmla="*/ 16694 w 238150"/>
                <a:gd name="connsiteY1" fmla="*/ 42116 h 123078"/>
                <a:gd name="connsiteX2" fmla="*/ 25 w 238150"/>
                <a:gd name="connsiteY2" fmla="*/ 54022 h 123078"/>
                <a:gd name="connsiteX3" fmla="*/ 4788 w 238150"/>
                <a:gd name="connsiteY3" fmla="*/ 101647 h 123078"/>
                <a:gd name="connsiteX4" fmla="*/ 7169 w 238150"/>
                <a:gd name="connsiteY4" fmla="*/ 113553 h 123078"/>
                <a:gd name="connsiteX5" fmla="*/ 21456 w 238150"/>
                <a:gd name="connsiteY5" fmla="*/ 123078 h 123078"/>
                <a:gd name="connsiteX6" fmla="*/ 64319 w 238150"/>
                <a:gd name="connsiteY6" fmla="*/ 120697 h 123078"/>
                <a:gd name="connsiteX7" fmla="*/ 97656 w 238150"/>
                <a:gd name="connsiteY7" fmla="*/ 115934 h 123078"/>
                <a:gd name="connsiteX8" fmla="*/ 109563 w 238150"/>
                <a:gd name="connsiteY8" fmla="*/ 104028 h 123078"/>
                <a:gd name="connsiteX9" fmla="*/ 123850 w 238150"/>
                <a:gd name="connsiteY9" fmla="*/ 106409 h 123078"/>
                <a:gd name="connsiteX10" fmla="*/ 216719 w 238150"/>
                <a:gd name="connsiteY10" fmla="*/ 101647 h 123078"/>
                <a:gd name="connsiteX11" fmla="*/ 223863 w 238150"/>
                <a:gd name="connsiteY11" fmla="*/ 96884 h 123078"/>
                <a:gd name="connsiteX12" fmla="*/ 233388 w 238150"/>
                <a:gd name="connsiteY12" fmla="*/ 80216 h 123078"/>
                <a:gd name="connsiteX13" fmla="*/ 238150 w 238150"/>
                <a:gd name="connsiteY13" fmla="*/ 65928 h 123078"/>
                <a:gd name="connsiteX14" fmla="*/ 233388 w 238150"/>
                <a:gd name="connsiteY14" fmla="*/ 32591 h 123078"/>
                <a:gd name="connsiteX15" fmla="*/ 214338 w 238150"/>
                <a:gd name="connsiteY15" fmla="*/ 20684 h 123078"/>
                <a:gd name="connsiteX16" fmla="*/ 207194 w 238150"/>
                <a:gd name="connsiteY16" fmla="*/ 15922 h 123078"/>
                <a:gd name="connsiteX17" fmla="*/ 188144 w 238150"/>
                <a:gd name="connsiteY17" fmla="*/ 18303 h 123078"/>
                <a:gd name="connsiteX18" fmla="*/ 100038 w 238150"/>
                <a:gd name="connsiteY18" fmla="*/ 11159 h 123078"/>
                <a:gd name="connsiteX19" fmla="*/ 54794 w 238150"/>
                <a:gd name="connsiteY19" fmla="*/ 15922 h 123078"/>
                <a:gd name="connsiteX20" fmla="*/ 30981 w 238150"/>
                <a:gd name="connsiteY20" fmla="*/ 8778 h 123078"/>
                <a:gd name="connsiteX21" fmla="*/ 9550 w 238150"/>
                <a:gd name="connsiteY21" fmla="*/ 4016 h 123078"/>
                <a:gd name="connsiteX22" fmla="*/ 25 w 238150"/>
                <a:gd name="connsiteY22" fmla="*/ 18303 h 123078"/>
                <a:gd name="connsiteX23" fmla="*/ 16694 w 238150"/>
                <a:gd name="connsiteY23" fmla="*/ 42116 h 12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150" h="123078">
                  <a:moveTo>
                    <a:pt x="16694" y="42116"/>
                  </a:moveTo>
                  <a:lnTo>
                    <a:pt x="16694" y="42116"/>
                  </a:lnTo>
                  <a:cubicBezTo>
                    <a:pt x="11138" y="46085"/>
                    <a:pt x="2423" y="47629"/>
                    <a:pt x="25" y="54022"/>
                  </a:cubicBezTo>
                  <a:cubicBezTo>
                    <a:pt x="-386" y="55117"/>
                    <a:pt x="4259" y="97948"/>
                    <a:pt x="4788" y="101647"/>
                  </a:cubicBezTo>
                  <a:cubicBezTo>
                    <a:pt x="5360" y="105654"/>
                    <a:pt x="4684" y="110358"/>
                    <a:pt x="7169" y="113553"/>
                  </a:cubicBezTo>
                  <a:cubicBezTo>
                    <a:pt x="10683" y="118071"/>
                    <a:pt x="21456" y="123078"/>
                    <a:pt x="21456" y="123078"/>
                  </a:cubicBezTo>
                  <a:cubicBezTo>
                    <a:pt x="89338" y="109503"/>
                    <a:pt x="7358" y="123287"/>
                    <a:pt x="64319" y="120697"/>
                  </a:cubicBezTo>
                  <a:cubicBezTo>
                    <a:pt x="75533" y="120187"/>
                    <a:pt x="86544" y="117522"/>
                    <a:pt x="97656" y="115934"/>
                  </a:cubicBezTo>
                  <a:cubicBezTo>
                    <a:pt x="100196" y="112125"/>
                    <a:pt x="103849" y="104663"/>
                    <a:pt x="109563" y="104028"/>
                  </a:cubicBezTo>
                  <a:cubicBezTo>
                    <a:pt x="114361" y="103495"/>
                    <a:pt x="119088" y="105615"/>
                    <a:pt x="123850" y="106409"/>
                  </a:cubicBezTo>
                  <a:cubicBezTo>
                    <a:pt x="154806" y="104822"/>
                    <a:pt x="185862" y="104586"/>
                    <a:pt x="216719" y="101647"/>
                  </a:cubicBezTo>
                  <a:cubicBezTo>
                    <a:pt x="219568" y="101376"/>
                    <a:pt x="221839" y="98908"/>
                    <a:pt x="223863" y="96884"/>
                  </a:cubicBezTo>
                  <a:cubicBezTo>
                    <a:pt x="226726" y="94021"/>
                    <a:pt x="232144" y="83327"/>
                    <a:pt x="233388" y="80216"/>
                  </a:cubicBezTo>
                  <a:cubicBezTo>
                    <a:pt x="235252" y="75555"/>
                    <a:pt x="238150" y="65928"/>
                    <a:pt x="238150" y="65928"/>
                  </a:cubicBezTo>
                  <a:cubicBezTo>
                    <a:pt x="236563" y="54816"/>
                    <a:pt x="235959" y="43518"/>
                    <a:pt x="233388" y="32591"/>
                  </a:cubicBezTo>
                  <a:cubicBezTo>
                    <a:pt x="230731" y="21301"/>
                    <a:pt x="222761" y="26299"/>
                    <a:pt x="214338" y="20684"/>
                  </a:cubicBezTo>
                  <a:lnTo>
                    <a:pt x="207194" y="15922"/>
                  </a:lnTo>
                  <a:cubicBezTo>
                    <a:pt x="200844" y="16716"/>
                    <a:pt x="194542" y="18455"/>
                    <a:pt x="188144" y="18303"/>
                  </a:cubicBezTo>
                  <a:cubicBezTo>
                    <a:pt x="114112" y="16541"/>
                    <a:pt x="131951" y="21801"/>
                    <a:pt x="100038" y="11159"/>
                  </a:cubicBezTo>
                  <a:cubicBezTo>
                    <a:pt x="83734" y="14421"/>
                    <a:pt x="74203" y="16847"/>
                    <a:pt x="54794" y="15922"/>
                  </a:cubicBezTo>
                  <a:cubicBezTo>
                    <a:pt x="51618" y="15771"/>
                    <a:pt x="36698" y="10683"/>
                    <a:pt x="30981" y="8778"/>
                  </a:cubicBezTo>
                  <a:cubicBezTo>
                    <a:pt x="24276" y="2072"/>
                    <a:pt x="21636" y="-4444"/>
                    <a:pt x="9550" y="4016"/>
                  </a:cubicBezTo>
                  <a:cubicBezTo>
                    <a:pt x="4861" y="7298"/>
                    <a:pt x="25" y="18303"/>
                    <a:pt x="25" y="18303"/>
                  </a:cubicBezTo>
                  <a:cubicBezTo>
                    <a:pt x="4665" y="32224"/>
                    <a:pt x="13916" y="38147"/>
                    <a:pt x="16694" y="42116"/>
                  </a:cubicBezTo>
                  <a:close/>
                </a:path>
              </a:pathLst>
            </a:custGeom>
            <a:solidFill>
              <a:schemeClr val="bg1">
                <a:lumMod val="65000"/>
              </a:schemeClr>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93" name="5-Point Star 92"/>
          <p:cNvSpPr/>
          <p:nvPr/>
        </p:nvSpPr>
        <p:spPr>
          <a:xfrm>
            <a:off x="6647134" y="2615083"/>
            <a:ext cx="158537" cy="157424"/>
          </a:xfrm>
          <a:prstGeom prst="star5">
            <a:avLst/>
          </a:prstGeom>
          <a:solidFill>
            <a:srgbClr val="0033CC"/>
          </a:solidFill>
          <a:ln w="12700" cmpd="sng">
            <a:solidFill>
              <a:schemeClr val="tx1"/>
            </a:solidFill>
            <a:prstDash val="solid"/>
            <a:round/>
            <a:headEnd/>
            <a:tailEnd/>
          </a:ln>
        </p:spPr>
        <p:txBody>
          <a:bodyPr lIns="26664" tIns="13332" rIns="26664" bIns="13332"/>
          <a:lstStyle/>
          <a:p>
            <a:endParaRPr lang="en-US" dirty="0">
              <a:solidFill>
                <a:prstClr val="black"/>
              </a:solidFill>
              <a:latin typeface="Arial" charset="0"/>
            </a:endParaRPr>
          </a:p>
        </p:txBody>
      </p:sp>
      <p:sp>
        <p:nvSpPr>
          <p:cNvPr id="94" name="Freeform 191"/>
          <p:cNvSpPr>
            <a:spLocks/>
          </p:cNvSpPr>
          <p:nvPr/>
        </p:nvSpPr>
        <p:spPr bwMode="auto">
          <a:xfrm>
            <a:off x="1306455" y="5648370"/>
            <a:ext cx="134549" cy="135161"/>
          </a:xfrm>
          <a:custGeom>
            <a:avLst/>
            <a:gdLst>
              <a:gd name="T0" fmla="*/ 80 w 610"/>
              <a:gd name="T1" fmla="*/ 89 h 695"/>
              <a:gd name="T2" fmla="*/ 96 w 610"/>
              <a:gd name="T3" fmla="*/ 104 h 695"/>
              <a:gd name="T4" fmla="*/ 111 w 610"/>
              <a:gd name="T5" fmla="*/ 133 h 695"/>
              <a:gd name="T6" fmla="*/ 98 w 610"/>
              <a:gd name="T7" fmla="*/ 153 h 695"/>
              <a:gd name="T8" fmla="*/ 80 w 610"/>
              <a:gd name="T9" fmla="*/ 177 h 695"/>
              <a:gd name="T10" fmla="*/ 62 w 610"/>
              <a:gd name="T11" fmla="*/ 213 h 695"/>
              <a:gd name="T12" fmla="*/ 28 w 610"/>
              <a:gd name="T13" fmla="*/ 232 h 695"/>
              <a:gd name="T14" fmla="*/ 16 w 610"/>
              <a:gd name="T15" fmla="*/ 248 h 695"/>
              <a:gd name="T16" fmla="*/ 1 w 610"/>
              <a:gd name="T17" fmla="*/ 278 h 695"/>
              <a:gd name="T18" fmla="*/ 9 w 610"/>
              <a:gd name="T19" fmla="*/ 299 h 695"/>
              <a:gd name="T20" fmla="*/ 16 w 610"/>
              <a:gd name="T21" fmla="*/ 313 h 695"/>
              <a:gd name="T22" fmla="*/ 34 w 610"/>
              <a:gd name="T23" fmla="*/ 335 h 695"/>
              <a:gd name="T24" fmla="*/ 42 w 610"/>
              <a:gd name="T25" fmla="*/ 356 h 695"/>
              <a:gd name="T26" fmla="*/ 49 w 610"/>
              <a:gd name="T27" fmla="*/ 385 h 695"/>
              <a:gd name="T28" fmla="*/ 62 w 610"/>
              <a:gd name="T29" fmla="*/ 411 h 695"/>
              <a:gd name="T30" fmla="*/ 70 w 610"/>
              <a:gd name="T31" fmla="*/ 451 h 695"/>
              <a:gd name="T32" fmla="*/ 81 w 610"/>
              <a:gd name="T33" fmla="*/ 512 h 695"/>
              <a:gd name="T34" fmla="*/ 72 w 610"/>
              <a:gd name="T35" fmla="*/ 559 h 695"/>
              <a:gd name="T36" fmla="*/ 74 w 610"/>
              <a:gd name="T37" fmla="*/ 606 h 695"/>
              <a:gd name="T38" fmla="*/ 89 w 610"/>
              <a:gd name="T39" fmla="*/ 633 h 695"/>
              <a:gd name="T40" fmla="*/ 137 w 610"/>
              <a:gd name="T41" fmla="*/ 653 h 695"/>
              <a:gd name="T42" fmla="*/ 180 w 610"/>
              <a:gd name="T43" fmla="*/ 689 h 695"/>
              <a:gd name="T44" fmla="*/ 195 w 610"/>
              <a:gd name="T45" fmla="*/ 689 h 695"/>
              <a:gd name="T46" fmla="*/ 207 w 610"/>
              <a:gd name="T47" fmla="*/ 671 h 695"/>
              <a:gd name="T48" fmla="*/ 229 w 610"/>
              <a:gd name="T49" fmla="*/ 649 h 695"/>
              <a:gd name="T50" fmla="*/ 243 w 610"/>
              <a:gd name="T51" fmla="*/ 611 h 695"/>
              <a:gd name="T52" fmla="*/ 260 w 610"/>
              <a:gd name="T53" fmla="*/ 592 h 695"/>
              <a:gd name="T54" fmla="*/ 287 w 610"/>
              <a:gd name="T55" fmla="*/ 573 h 695"/>
              <a:gd name="T56" fmla="*/ 308 w 610"/>
              <a:gd name="T57" fmla="*/ 559 h 695"/>
              <a:gd name="T58" fmla="*/ 342 w 610"/>
              <a:gd name="T59" fmla="*/ 542 h 695"/>
              <a:gd name="T60" fmla="*/ 382 w 610"/>
              <a:gd name="T61" fmla="*/ 510 h 695"/>
              <a:gd name="T62" fmla="*/ 430 w 610"/>
              <a:gd name="T63" fmla="*/ 515 h 695"/>
              <a:gd name="T64" fmla="*/ 452 w 610"/>
              <a:gd name="T65" fmla="*/ 506 h 695"/>
              <a:gd name="T66" fmla="*/ 472 w 610"/>
              <a:gd name="T67" fmla="*/ 484 h 695"/>
              <a:gd name="T68" fmla="*/ 506 w 610"/>
              <a:gd name="T69" fmla="*/ 477 h 695"/>
              <a:gd name="T70" fmla="*/ 533 w 610"/>
              <a:gd name="T71" fmla="*/ 461 h 695"/>
              <a:gd name="T72" fmla="*/ 564 w 610"/>
              <a:gd name="T73" fmla="*/ 435 h 695"/>
              <a:gd name="T74" fmla="*/ 587 w 610"/>
              <a:gd name="T75" fmla="*/ 411 h 695"/>
              <a:gd name="T76" fmla="*/ 610 w 610"/>
              <a:gd name="T77" fmla="*/ 386 h 695"/>
              <a:gd name="T78" fmla="*/ 584 w 610"/>
              <a:gd name="T79" fmla="*/ 371 h 695"/>
              <a:gd name="T80" fmla="*/ 551 w 610"/>
              <a:gd name="T81" fmla="*/ 356 h 695"/>
              <a:gd name="T82" fmla="*/ 532 w 610"/>
              <a:gd name="T83" fmla="*/ 331 h 695"/>
              <a:gd name="T84" fmla="*/ 523 w 610"/>
              <a:gd name="T85" fmla="*/ 291 h 695"/>
              <a:gd name="T86" fmla="*/ 485 w 610"/>
              <a:gd name="T87" fmla="*/ 271 h 695"/>
              <a:gd name="T88" fmla="*/ 472 w 610"/>
              <a:gd name="T89" fmla="*/ 251 h 695"/>
              <a:gd name="T90" fmla="*/ 464 w 610"/>
              <a:gd name="T91" fmla="*/ 210 h 695"/>
              <a:gd name="T92" fmla="*/ 442 w 610"/>
              <a:gd name="T93" fmla="*/ 180 h 695"/>
              <a:gd name="T94" fmla="*/ 408 w 610"/>
              <a:gd name="T95" fmla="*/ 158 h 695"/>
              <a:gd name="T96" fmla="*/ 382 w 610"/>
              <a:gd name="T97" fmla="*/ 131 h 695"/>
              <a:gd name="T98" fmla="*/ 334 w 610"/>
              <a:gd name="T99" fmla="*/ 112 h 695"/>
              <a:gd name="T100" fmla="*/ 305 w 610"/>
              <a:gd name="T101" fmla="*/ 101 h 695"/>
              <a:gd name="T102" fmla="*/ 275 w 610"/>
              <a:gd name="T103" fmla="*/ 87 h 695"/>
              <a:gd name="T104" fmla="*/ 237 w 610"/>
              <a:gd name="T105" fmla="*/ 77 h 695"/>
              <a:gd name="T106" fmla="*/ 216 w 610"/>
              <a:gd name="T107" fmla="*/ 77 h 695"/>
              <a:gd name="T108" fmla="*/ 188 w 610"/>
              <a:gd name="T109" fmla="*/ 53 h 695"/>
              <a:gd name="T110" fmla="*/ 155 w 610"/>
              <a:gd name="T111" fmla="*/ 30 h 695"/>
              <a:gd name="T112" fmla="*/ 112 w 610"/>
              <a:gd name="T113" fmla="*/ 5 h 695"/>
              <a:gd name="T114" fmla="*/ 84 w 610"/>
              <a:gd name="T115" fmla="*/ 12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695">
                <a:moveTo>
                  <a:pt x="76" y="61"/>
                </a:moveTo>
                <a:lnTo>
                  <a:pt x="76" y="61"/>
                </a:lnTo>
                <a:lnTo>
                  <a:pt x="74" y="65"/>
                </a:lnTo>
                <a:lnTo>
                  <a:pt x="76" y="69"/>
                </a:lnTo>
                <a:lnTo>
                  <a:pt x="77" y="76"/>
                </a:lnTo>
                <a:lnTo>
                  <a:pt x="77" y="76"/>
                </a:lnTo>
                <a:lnTo>
                  <a:pt x="77" y="82"/>
                </a:lnTo>
                <a:lnTo>
                  <a:pt x="77" y="82"/>
                </a:lnTo>
                <a:lnTo>
                  <a:pt x="77" y="87"/>
                </a:lnTo>
                <a:lnTo>
                  <a:pt x="80" y="89"/>
                </a:lnTo>
                <a:lnTo>
                  <a:pt x="80" y="89"/>
                </a:lnTo>
                <a:lnTo>
                  <a:pt x="83" y="92"/>
                </a:lnTo>
                <a:lnTo>
                  <a:pt x="87" y="95"/>
                </a:lnTo>
                <a:lnTo>
                  <a:pt x="87" y="95"/>
                </a:lnTo>
                <a:lnTo>
                  <a:pt x="88" y="96"/>
                </a:lnTo>
                <a:lnTo>
                  <a:pt x="89" y="99"/>
                </a:lnTo>
                <a:lnTo>
                  <a:pt x="89" y="99"/>
                </a:lnTo>
                <a:lnTo>
                  <a:pt x="93" y="103"/>
                </a:lnTo>
                <a:lnTo>
                  <a:pt x="93" y="103"/>
                </a:lnTo>
                <a:lnTo>
                  <a:pt x="96" y="104"/>
                </a:lnTo>
                <a:lnTo>
                  <a:pt x="98" y="107"/>
                </a:lnTo>
                <a:lnTo>
                  <a:pt x="98" y="107"/>
                </a:lnTo>
                <a:lnTo>
                  <a:pt x="99" y="111"/>
                </a:lnTo>
                <a:lnTo>
                  <a:pt x="100" y="114"/>
                </a:lnTo>
                <a:lnTo>
                  <a:pt x="100" y="118"/>
                </a:lnTo>
                <a:lnTo>
                  <a:pt x="102" y="122"/>
                </a:lnTo>
                <a:lnTo>
                  <a:pt x="102" y="122"/>
                </a:lnTo>
                <a:lnTo>
                  <a:pt x="107" y="127"/>
                </a:lnTo>
                <a:lnTo>
                  <a:pt x="111" y="133"/>
                </a:lnTo>
                <a:lnTo>
                  <a:pt x="111" y="133"/>
                </a:lnTo>
                <a:lnTo>
                  <a:pt x="112" y="135"/>
                </a:lnTo>
                <a:lnTo>
                  <a:pt x="112" y="139"/>
                </a:lnTo>
                <a:lnTo>
                  <a:pt x="110" y="146"/>
                </a:lnTo>
                <a:lnTo>
                  <a:pt x="110" y="146"/>
                </a:lnTo>
                <a:lnTo>
                  <a:pt x="108" y="150"/>
                </a:lnTo>
                <a:lnTo>
                  <a:pt x="106" y="152"/>
                </a:lnTo>
                <a:lnTo>
                  <a:pt x="103" y="150"/>
                </a:lnTo>
                <a:lnTo>
                  <a:pt x="99" y="149"/>
                </a:lnTo>
                <a:lnTo>
                  <a:pt x="99" y="149"/>
                </a:lnTo>
                <a:lnTo>
                  <a:pt x="98" y="153"/>
                </a:lnTo>
                <a:lnTo>
                  <a:pt x="95" y="156"/>
                </a:lnTo>
                <a:lnTo>
                  <a:pt x="92" y="158"/>
                </a:lnTo>
                <a:lnTo>
                  <a:pt x="89" y="163"/>
                </a:lnTo>
                <a:lnTo>
                  <a:pt x="89" y="163"/>
                </a:lnTo>
                <a:lnTo>
                  <a:pt x="88" y="168"/>
                </a:lnTo>
                <a:lnTo>
                  <a:pt x="87" y="171"/>
                </a:lnTo>
                <a:lnTo>
                  <a:pt x="85" y="172"/>
                </a:lnTo>
                <a:lnTo>
                  <a:pt x="85" y="172"/>
                </a:lnTo>
                <a:lnTo>
                  <a:pt x="81" y="176"/>
                </a:lnTo>
                <a:lnTo>
                  <a:pt x="80" y="177"/>
                </a:lnTo>
                <a:lnTo>
                  <a:pt x="80" y="180"/>
                </a:lnTo>
                <a:lnTo>
                  <a:pt x="80" y="180"/>
                </a:lnTo>
                <a:lnTo>
                  <a:pt x="79" y="186"/>
                </a:lnTo>
                <a:lnTo>
                  <a:pt x="77" y="190"/>
                </a:lnTo>
                <a:lnTo>
                  <a:pt x="73" y="198"/>
                </a:lnTo>
                <a:lnTo>
                  <a:pt x="73" y="198"/>
                </a:lnTo>
                <a:lnTo>
                  <a:pt x="66" y="205"/>
                </a:lnTo>
                <a:lnTo>
                  <a:pt x="64" y="209"/>
                </a:lnTo>
                <a:lnTo>
                  <a:pt x="62" y="213"/>
                </a:lnTo>
                <a:lnTo>
                  <a:pt x="62" y="213"/>
                </a:lnTo>
                <a:lnTo>
                  <a:pt x="53" y="213"/>
                </a:lnTo>
                <a:lnTo>
                  <a:pt x="53" y="213"/>
                </a:lnTo>
                <a:lnTo>
                  <a:pt x="43" y="214"/>
                </a:lnTo>
                <a:lnTo>
                  <a:pt x="43" y="214"/>
                </a:lnTo>
                <a:lnTo>
                  <a:pt x="41" y="217"/>
                </a:lnTo>
                <a:lnTo>
                  <a:pt x="38" y="221"/>
                </a:lnTo>
                <a:lnTo>
                  <a:pt x="32" y="226"/>
                </a:lnTo>
                <a:lnTo>
                  <a:pt x="32" y="226"/>
                </a:lnTo>
                <a:lnTo>
                  <a:pt x="28" y="232"/>
                </a:lnTo>
                <a:lnTo>
                  <a:pt x="28" y="232"/>
                </a:lnTo>
                <a:lnTo>
                  <a:pt x="24" y="233"/>
                </a:lnTo>
                <a:lnTo>
                  <a:pt x="23" y="234"/>
                </a:lnTo>
                <a:lnTo>
                  <a:pt x="23" y="237"/>
                </a:lnTo>
                <a:lnTo>
                  <a:pt x="23" y="237"/>
                </a:lnTo>
                <a:lnTo>
                  <a:pt x="20" y="238"/>
                </a:lnTo>
                <a:lnTo>
                  <a:pt x="18" y="241"/>
                </a:lnTo>
                <a:lnTo>
                  <a:pt x="18" y="241"/>
                </a:lnTo>
                <a:lnTo>
                  <a:pt x="18" y="245"/>
                </a:lnTo>
                <a:lnTo>
                  <a:pt x="16" y="247"/>
                </a:lnTo>
                <a:lnTo>
                  <a:pt x="16" y="248"/>
                </a:lnTo>
                <a:lnTo>
                  <a:pt x="16" y="248"/>
                </a:lnTo>
                <a:lnTo>
                  <a:pt x="13" y="249"/>
                </a:lnTo>
                <a:lnTo>
                  <a:pt x="11" y="249"/>
                </a:lnTo>
                <a:lnTo>
                  <a:pt x="8" y="249"/>
                </a:lnTo>
                <a:lnTo>
                  <a:pt x="5" y="252"/>
                </a:lnTo>
                <a:lnTo>
                  <a:pt x="5" y="252"/>
                </a:lnTo>
                <a:lnTo>
                  <a:pt x="3" y="257"/>
                </a:lnTo>
                <a:lnTo>
                  <a:pt x="3" y="264"/>
                </a:lnTo>
                <a:lnTo>
                  <a:pt x="1" y="278"/>
                </a:lnTo>
                <a:lnTo>
                  <a:pt x="1" y="278"/>
                </a:lnTo>
                <a:lnTo>
                  <a:pt x="0" y="283"/>
                </a:lnTo>
                <a:lnTo>
                  <a:pt x="0" y="283"/>
                </a:lnTo>
                <a:lnTo>
                  <a:pt x="1" y="286"/>
                </a:lnTo>
                <a:lnTo>
                  <a:pt x="3" y="287"/>
                </a:lnTo>
                <a:lnTo>
                  <a:pt x="3" y="287"/>
                </a:lnTo>
                <a:lnTo>
                  <a:pt x="7" y="293"/>
                </a:lnTo>
                <a:lnTo>
                  <a:pt x="9" y="295"/>
                </a:lnTo>
                <a:lnTo>
                  <a:pt x="9" y="298"/>
                </a:lnTo>
                <a:lnTo>
                  <a:pt x="9" y="298"/>
                </a:lnTo>
                <a:lnTo>
                  <a:pt x="9" y="299"/>
                </a:lnTo>
                <a:lnTo>
                  <a:pt x="9" y="301"/>
                </a:lnTo>
                <a:lnTo>
                  <a:pt x="9" y="302"/>
                </a:lnTo>
                <a:lnTo>
                  <a:pt x="9" y="302"/>
                </a:lnTo>
                <a:lnTo>
                  <a:pt x="11" y="304"/>
                </a:lnTo>
                <a:lnTo>
                  <a:pt x="12" y="305"/>
                </a:lnTo>
                <a:lnTo>
                  <a:pt x="13" y="305"/>
                </a:lnTo>
                <a:lnTo>
                  <a:pt x="15" y="306"/>
                </a:lnTo>
                <a:lnTo>
                  <a:pt x="15" y="306"/>
                </a:lnTo>
                <a:lnTo>
                  <a:pt x="16" y="309"/>
                </a:lnTo>
                <a:lnTo>
                  <a:pt x="16" y="313"/>
                </a:lnTo>
                <a:lnTo>
                  <a:pt x="16" y="320"/>
                </a:lnTo>
                <a:lnTo>
                  <a:pt x="16" y="320"/>
                </a:lnTo>
                <a:lnTo>
                  <a:pt x="19" y="320"/>
                </a:lnTo>
                <a:lnTo>
                  <a:pt x="22" y="321"/>
                </a:lnTo>
                <a:lnTo>
                  <a:pt x="26" y="324"/>
                </a:lnTo>
                <a:lnTo>
                  <a:pt x="26" y="324"/>
                </a:lnTo>
                <a:lnTo>
                  <a:pt x="31" y="328"/>
                </a:lnTo>
                <a:lnTo>
                  <a:pt x="32" y="331"/>
                </a:lnTo>
                <a:lnTo>
                  <a:pt x="34" y="335"/>
                </a:lnTo>
                <a:lnTo>
                  <a:pt x="34" y="335"/>
                </a:lnTo>
                <a:lnTo>
                  <a:pt x="34" y="337"/>
                </a:lnTo>
                <a:lnTo>
                  <a:pt x="34" y="342"/>
                </a:lnTo>
                <a:lnTo>
                  <a:pt x="34" y="342"/>
                </a:lnTo>
                <a:lnTo>
                  <a:pt x="34" y="343"/>
                </a:lnTo>
                <a:lnTo>
                  <a:pt x="35" y="344"/>
                </a:lnTo>
                <a:lnTo>
                  <a:pt x="38" y="347"/>
                </a:lnTo>
                <a:lnTo>
                  <a:pt x="38" y="347"/>
                </a:lnTo>
                <a:lnTo>
                  <a:pt x="41" y="351"/>
                </a:lnTo>
                <a:lnTo>
                  <a:pt x="42" y="356"/>
                </a:lnTo>
                <a:lnTo>
                  <a:pt x="42" y="356"/>
                </a:lnTo>
                <a:lnTo>
                  <a:pt x="45" y="363"/>
                </a:lnTo>
                <a:lnTo>
                  <a:pt x="45" y="370"/>
                </a:lnTo>
                <a:lnTo>
                  <a:pt x="45" y="370"/>
                </a:lnTo>
                <a:lnTo>
                  <a:pt x="45" y="374"/>
                </a:lnTo>
                <a:lnTo>
                  <a:pt x="45" y="377"/>
                </a:lnTo>
                <a:lnTo>
                  <a:pt x="45" y="377"/>
                </a:lnTo>
                <a:lnTo>
                  <a:pt x="47" y="379"/>
                </a:lnTo>
                <a:lnTo>
                  <a:pt x="49" y="382"/>
                </a:lnTo>
                <a:lnTo>
                  <a:pt x="49" y="382"/>
                </a:lnTo>
                <a:lnTo>
                  <a:pt x="49" y="385"/>
                </a:lnTo>
                <a:lnTo>
                  <a:pt x="49" y="389"/>
                </a:lnTo>
                <a:lnTo>
                  <a:pt x="49" y="393"/>
                </a:lnTo>
                <a:lnTo>
                  <a:pt x="49" y="396"/>
                </a:lnTo>
                <a:lnTo>
                  <a:pt x="49" y="396"/>
                </a:lnTo>
                <a:lnTo>
                  <a:pt x="51" y="400"/>
                </a:lnTo>
                <a:lnTo>
                  <a:pt x="54" y="403"/>
                </a:lnTo>
                <a:lnTo>
                  <a:pt x="58" y="404"/>
                </a:lnTo>
                <a:lnTo>
                  <a:pt x="62" y="404"/>
                </a:lnTo>
                <a:lnTo>
                  <a:pt x="62" y="404"/>
                </a:lnTo>
                <a:lnTo>
                  <a:pt x="62" y="411"/>
                </a:lnTo>
                <a:lnTo>
                  <a:pt x="64" y="417"/>
                </a:lnTo>
                <a:lnTo>
                  <a:pt x="64" y="417"/>
                </a:lnTo>
                <a:lnTo>
                  <a:pt x="68" y="431"/>
                </a:lnTo>
                <a:lnTo>
                  <a:pt x="68" y="431"/>
                </a:lnTo>
                <a:lnTo>
                  <a:pt x="68" y="438"/>
                </a:lnTo>
                <a:lnTo>
                  <a:pt x="68" y="438"/>
                </a:lnTo>
                <a:lnTo>
                  <a:pt x="70" y="442"/>
                </a:lnTo>
                <a:lnTo>
                  <a:pt x="70" y="442"/>
                </a:lnTo>
                <a:lnTo>
                  <a:pt x="72" y="447"/>
                </a:lnTo>
                <a:lnTo>
                  <a:pt x="70" y="451"/>
                </a:lnTo>
                <a:lnTo>
                  <a:pt x="70" y="455"/>
                </a:lnTo>
                <a:lnTo>
                  <a:pt x="70" y="460"/>
                </a:lnTo>
                <a:lnTo>
                  <a:pt x="70" y="460"/>
                </a:lnTo>
                <a:lnTo>
                  <a:pt x="73" y="466"/>
                </a:lnTo>
                <a:lnTo>
                  <a:pt x="77" y="472"/>
                </a:lnTo>
                <a:lnTo>
                  <a:pt x="77" y="472"/>
                </a:lnTo>
                <a:lnTo>
                  <a:pt x="80" y="477"/>
                </a:lnTo>
                <a:lnTo>
                  <a:pt x="80" y="484"/>
                </a:lnTo>
                <a:lnTo>
                  <a:pt x="80" y="484"/>
                </a:lnTo>
                <a:lnTo>
                  <a:pt x="81" y="512"/>
                </a:lnTo>
                <a:lnTo>
                  <a:pt x="81" y="512"/>
                </a:lnTo>
                <a:lnTo>
                  <a:pt x="80" y="518"/>
                </a:lnTo>
                <a:lnTo>
                  <a:pt x="79" y="525"/>
                </a:lnTo>
                <a:lnTo>
                  <a:pt x="76" y="538"/>
                </a:lnTo>
                <a:lnTo>
                  <a:pt x="76" y="538"/>
                </a:lnTo>
                <a:lnTo>
                  <a:pt x="76" y="544"/>
                </a:lnTo>
                <a:lnTo>
                  <a:pt x="76" y="544"/>
                </a:lnTo>
                <a:lnTo>
                  <a:pt x="73" y="552"/>
                </a:lnTo>
                <a:lnTo>
                  <a:pt x="73" y="552"/>
                </a:lnTo>
                <a:lnTo>
                  <a:pt x="72" y="559"/>
                </a:lnTo>
                <a:lnTo>
                  <a:pt x="72" y="567"/>
                </a:lnTo>
                <a:lnTo>
                  <a:pt x="72" y="567"/>
                </a:lnTo>
                <a:lnTo>
                  <a:pt x="72" y="580"/>
                </a:lnTo>
                <a:lnTo>
                  <a:pt x="72" y="587"/>
                </a:lnTo>
                <a:lnTo>
                  <a:pt x="70" y="594"/>
                </a:lnTo>
                <a:lnTo>
                  <a:pt x="70" y="594"/>
                </a:lnTo>
                <a:lnTo>
                  <a:pt x="70" y="598"/>
                </a:lnTo>
                <a:lnTo>
                  <a:pt x="70" y="601"/>
                </a:lnTo>
                <a:lnTo>
                  <a:pt x="74" y="606"/>
                </a:lnTo>
                <a:lnTo>
                  <a:pt x="74" y="606"/>
                </a:lnTo>
                <a:lnTo>
                  <a:pt x="79" y="611"/>
                </a:lnTo>
                <a:lnTo>
                  <a:pt x="80" y="615"/>
                </a:lnTo>
                <a:lnTo>
                  <a:pt x="81" y="618"/>
                </a:lnTo>
                <a:lnTo>
                  <a:pt x="81" y="618"/>
                </a:lnTo>
                <a:lnTo>
                  <a:pt x="83" y="620"/>
                </a:lnTo>
                <a:lnTo>
                  <a:pt x="84" y="621"/>
                </a:lnTo>
                <a:lnTo>
                  <a:pt x="87" y="625"/>
                </a:lnTo>
                <a:lnTo>
                  <a:pt x="87" y="630"/>
                </a:lnTo>
                <a:lnTo>
                  <a:pt x="89" y="633"/>
                </a:lnTo>
                <a:lnTo>
                  <a:pt x="89" y="633"/>
                </a:lnTo>
                <a:lnTo>
                  <a:pt x="91" y="634"/>
                </a:lnTo>
                <a:lnTo>
                  <a:pt x="93" y="634"/>
                </a:lnTo>
                <a:lnTo>
                  <a:pt x="98" y="634"/>
                </a:lnTo>
                <a:lnTo>
                  <a:pt x="98" y="634"/>
                </a:lnTo>
                <a:lnTo>
                  <a:pt x="103" y="637"/>
                </a:lnTo>
                <a:lnTo>
                  <a:pt x="103" y="637"/>
                </a:lnTo>
                <a:lnTo>
                  <a:pt x="121" y="644"/>
                </a:lnTo>
                <a:lnTo>
                  <a:pt x="129" y="648"/>
                </a:lnTo>
                <a:lnTo>
                  <a:pt x="137" y="653"/>
                </a:lnTo>
                <a:lnTo>
                  <a:pt x="137" y="653"/>
                </a:lnTo>
                <a:lnTo>
                  <a:pt x="144" y="658"/>
                </a:lnTo>
                <a:lnTo>
                  <a:pt x="152" y="663"/>
                </a:lnTo>
                <a:lnTo>
                  <a:pt x="167" y="670"/>
                </a:lnTo>
                <a:lnTo>
                  <a:pt x="167" y="670"/>
                </a:lnTo>
                <a:lnTo>
                  <a:pt x="173" y="674"/>
                </a:lnTo>
                <a:lnTo>
                  <a:pt x="176" y="676"/>
                </a:lnTo>
                <a:lnTo>
                  <a:pt x="179" y="681"/>
                </a:lnTo>
                <a:lnTo>
                  <a:pt x="179" y="681"/>
                </a:lnTo>
                <a:lnTo>
                  <a:pt x="180" y="685"/>
                </a:lnTo>
                <a:lnTo>
                  <a:pt x="180" y="689"/>
                </a:lnTo>
                <a:lnTo>
                  <a:pt x="180" y="693"/>
                </a:lnTo>
                <a:lnTo>
                  <a:pt x="182" y="694"/>
                </a:lnTo>
                <a:lnTo>
                  <a:pt x="183" y="695"/>
                </a:lnTo>
                <a:lnTo>
                  <a:pt x="183" y="695"/>
                </a:lnTo>
                <a:lnTo>
                  <a:pt x="184" y="693"/>
                </a:lnTo>
                <a:lnTo>
                  <a:pt x="186" y="691"/>
                </a:lnTo>
                <a:lnTo>
                  <a:pt x="190" y="690"/>
                </a:lnTo>
                <a:lnTo>
                  <a:pt x="190" y="690"/>
                </a:lnTo>
                <a:lnTo>
                  <a:pt x="195" y="689"/>
                </a:lnTo>
                <a:lnTo>
                  <a:pt x="195" y="689"/>
                </a:lnTo>
                <a:lnTo>
                  <a:pt x="198" y="686"/>
                </a:lnTo>
                <a:lnTo>
                  <a:pt x="199" y="683"/>
                </a:lnTo>
                <a:lnTo>
                  <a:pt x="199" y="683"/>
                </a:lnTo>
                <a:lnTo>
                  <a:pt x="203" y="679"/>
                </a:lnTo>
                <a:lnTo>
                  <a:pt x="203" y="679"/>
                </a:lnTo>
                <a:lnTo>
                  <a:pt x="203" y="676"/>
                </a:lnTo>
                <a:lnTo>
                  <a:pt x="205" y="674"/>
                </a:lnTo>
                <a:lnTo>
                  <a:pt x="205" y="674"/>
                </a:lnTo>
                <a:lnTo>
                  <a:pt x="206" y="671"/>
                </a:lnTo>
                <a:lnTo>
                  <a:pt x="207" y="671"/>
                </a:lnTo>
                <a:lnTo>
                  <a:pt x="213" y="670"/>
                </a:lnTo>
                <a:lnTo>
                  <a:pt x="213" y="670"/>
                </a:lnTo>
                <a:lnTo>
                  <a:pt x="213" y="667"/>
                </a:lnTo>
                <a:lnTo>
                  <a:pt x="214" y="666"/>
                </a:lnTo>
                <a:lnTo>
                  <a:pt x="218" y="664"/>
                </a:lnTo>
                <a:lnTo>
                  <a:pt x="218" y="664"/>
                </a:lnTo>
                <a:lnTo>
                  <a:pt x="222" y="662"/>
                </a:lnTo>
                <a:lnTo>
                  <a:pt x="225" y="658"/>
                </a:lnTo>
                <a:lnTo>
                  <a:pt x="225" y="658"/>
                </a:lnTo>
                <a:lnTo>
                  <a:pt x="229" y="649"/>
                </a:lnTo>
                <a:lnTo>
                  <a:pt x="232" y="641"/>
                </a:lnTo>
                <a:lnTo>
                  <a:pt x="232" y="641"/>
                </a:lnTo>
                <a:lnTo>
                  <a:pt x="235" y="639"/>
                </a:lnTo>
                <a:lnTo>
                  <a:pt x="236" y="636"/>
                </a:lnTo>
                <a:lnTo>
                  <a:pt x="240" y="630"/>
                </a:lnTo>
                <a:lnTo>
                  <a:pt x="240" y="630"/>
                </a:lnTo>
                <a:lnTo>
                  <a:pt x="243" y="625"/>
                </a:lnTo>
                <a:lnTo>
                  <a:pt x="243" y="618"/>
                </a:lnTo>
                <a:lnTo>
                  <a:pt x="243" y="618"/>
                </a:lnTo>
                <a:lnTo>
                  <a:pt x="243" y="611"/>
                </a:lnTo>
                <a:lnTo>
                  <a:pt x="244" y="609"/>
                </a:lnTo>
                <a:lnTo>
                  <a:pt x="245" y="606"/>
                </a:lnTo>
                <a:lnTo>
                  <a:pt x="245" y="606"/>
                </a:lnTo>
                <a:lnTo>
                  <a:pt x="248" y="603"/>
                </a:lnTo>
                <a:lnTo>
                  <a:pt x="252" y="602"/>
                </a:lnTo>
                <a:lnTo>
                  <a:pt x="254" y="599"/>
                </a:lnTo>
                <a:lnTo>
                  <a:pt x="255" y="595"/>
                </a:lnTo>
                <a:lnTo>
                  <a:pt x="255" y="595"/>
                </a:lnTo>
                <a:lnTo>
                  <a:pt x="259" y="595"/>
                </a:lnTo>
                <a:lnTo>
                  <a:pt x="260" y="592"/>
                </a:lnTo>
                <a:lnTo>
                  <a:pt x="263" y="587"/>
                </a:lnTo>
                <a:lnTo>
                  <a:pt x="263" y="587"/>
                </a:lnTo>
                <a:lnTo>
                  <a:pt x="267" y="580"/>
                </a:lnTo>
                <a:lnTo>
                  <a:pt x="270" y="577"/>
                </a:lnTo>
                <a:lnTo>
                  <a:pt x="274" y="576"/>
                </a:lnTo>
                <a:lnTo>
                  <a:pt x="274" y="576"/>
                </a:lnTo>
                <a:lnTo>
                  <a:pt x="282" y="576"/>
                </a:lnTo>
                <a:lnTo>
                  <a:pt x="282" y="576"/>
                </a:lnTo>
                <a:lnTo>
                  <a:pt x="285" y="575"/>
                </a:lnTo>
                <a:lnTo>
                  <a:pt x="287" y="573"/>
                </a:lnTo>
                <a:lnTo>
                  <a:pt x="287" y="573"/>
                </a:lnTo>
                <a:lnTo>
                  <a:pt x="300" y="564"/>
                </a:lnTo>
                <a:lnTo>
                  <a:pt x="300" y="564"/>
                </a:lnTo>
                <a:lnTo>
                  <a:pt x="301" y="564"/>
                </a:lnTo>
                <a:lnTo>
                  <a:pt x="304" y="563"/>
                </a:lnTo>
                <a:lnTo>
                  <a:pt x="304" y="563"/>
                </a:lnTo>
                <a:lnTo>
                  <a:pt x="304" y="561"/>
                </a:lnTo>
                <a:lnTo>
                  <a:pt x="305" y="559"/>
                </a:lnTo>
                <a:lnTo>
                  <a:pt x="305" y="559"/>
                </a:lnTo>
                <a:lnTo>
                  <a:pt x="308" y="559"/>
                </a:lnTo>
                <a:lnTo>
                  <a:pt x="312" y="559"/>
                </a:lnTo>
                <a:lnTo>
                  <a:pt x="312" y="559"/>
                </a:lnTo>
                <a:lnTo>
                  <a:pt x="316" y="556"/>
                </a:lnTo>
                <a:lnTo>
                  <a:pt x="319" y="554"/>
                </a:lnTo>
                <a:lnTo>
                  <a:pt x="319" y="554"/>
                </a:lnTo>
                <a:lnTo>
                  <a:pt x="323" y="552"/>
                </a:lnTo>
                <a:lnTo>
                  <a:pt x="328" y="550"/>
                </a:lnTo>
                <a:lnTo>
                  <a:pt x="328" y="550"/>
                </a:lnTo>
                <a:lnTo>
                  <a:pt x="335" y="548"/>
                </a:lnTo>
                <a:lnTo>
                  <a:pt x="342" y="542"/>
                </a:lnTo>
                <a:lnTo>
                  <a:pt x="354" y="530"/>
                </a:lnTo>
                <a:lnTo>
                  <a:pt x="354" y="530"/>
                </a:lnTo>
                <a:lnTo>
                  <a:pt x="361" y="523"/>
                </a:lnTo>
                <a:lnTo>
                  <a:pt x="366" y="516"/>
                </a:lnTo>
                <a:lnTo>
                  <a:pt x="366" y="516"/>
                </a:lnTo>
                <a:lnTo>
                  <a:pt x="373" y="510"/>
                </a:lnTo>
                <a:lnTo>
                  <a:pt x="373" y="510"/>
                </a:lnTo>
                <a:lnTo>
                  <a:pt x="378" y="510"/>
                </a:lnTo>
                <a:lnTo>
                  <a:pt x="382" y="510"/>
                </a:lnTo>
                <a:lnTo>
                  <a:pt x="382" y="510"/>
                </a:lnTo>
                <a:lnTo>
                  <a:pt x="391" y="510"/>
                </a:lnTo>
                <a:lnTo>
                  <a:pt x="399" y="510"/>
                </a:lnTo>
                <a:lnTo>
                  <a:pt x="399" y="510"/>
                </a:lnTo>
                <a:lnTo>
                  <a:pt x="403" y="511"/>
                </a:lnTo>
                <a:lnTo>
                  <a:pt x="405" y="512"/>
                </a:lnTo>
                <a:lnTo>
                  <a:pt x="409" y="515"/>
                </a:lnTo>
                <a:lnTo>
                  <a:pt x="412" y="516"/>
                </a:lnTo>
                <a:lnTo>
                  <a:pt x="412" y="516"/>
                </a:lnTo>
                <a:lnTo>
                  <a:pt x="422" y="515"/>
                </a:lnTo>
                <a:lnTo>
                  <a:pt x="430" y="515"/>
                </a:lnTo>
                <a:lnTo>
                  <a:pt x="430" y="515"/>
                </a:lnTo>
                <a:lnTo>
                  <a:pt x="438" y="515"/>
                </a:lnTo>
                <a:lnTo>
                  <a:pt x="442" y="514"/>
                </a:lnTo>
                <a:lnTo>
                  <a:pt x="446" y="512"/>
                </a:lnTo>
                <a:lnTo>
                  <a:pt x="446" y="512"/>
                </a:lnTo>
                <a:lnTo>
                  <a:pt x="447" y="510"/>
                </a:lnTo>
                <a:lnTo>
                  <a:pt x="447" y="508"/>
                </a:lnTo>
                <a:lnTo>
                  <a:pt x="449" y="507"/>
                </a:lnTo>
                <a:lnTo>
                  <a:pt x="452" y="506"/>
                </a:lnTo>
                <a:lnTo>
                  <a:pt x="452" y="506"/>
                </a:lnTo>
                <a:lnTo>
                  <a:pt x="456" y="506"/>
                </a:lnTo>
                <a:lnTo>
                  <a:pt x="460" y="504"/>
                </a:lnTo>
                <a:lnTo>
                  <a:pt x="460" y="504"/>
                </a:lnTo>
                <a:lnTo>
                  <a:pt x="464" y="502"/>
                </a:lnTo>
                <a:lnTo>
                  <a:pt x="466" y="497"/>
                </a:lnTo>
                <a:lnTo>
                  <a:pt x="468" y="493"/>
                </a:lnTo>
                <a:lnTo>
                  <a:pt x="469" y="489"/>
                </a:lnTo>
                <a:lnTo>
                  <a:pt x="469" y="489"/>
                </a:lnTo>
                <a:lnTo>
                  <a:pt x="471" y="485"/>
                </a:lnTo>
                <a:lnTo>
                  <a:pt x="472" y="484"/>
                </a:lnTo>
                <a:lnTo>
                  <a:pt x="473" y="483"/>
                </a:lnTo>
                <a:lnTo>
                  <a:pt x="476" y="483"/>
                </a:lnTo>
                <a:lnTo>
                  <a:pt x="487" y="483"/>
                </a:lnTo>
                <a:lnTo>
                  <a:pt x="487" y="483"/>
                </a:lnTo>
                <a:lnTo>
                  <a:pt x="492" y="481"/>
                </a:lnTo>
                <a:lnTo>
                  <a:pt x="495" y="478"/>
                </a:lnTo>
                <a:lnTo>
                  <a:pt x="495" y="478"/>
                </a:lnTo>
                <a:lnTo>
                  <a:pt x="498" y="477"/>
                </a:lnTo>
                <a:lnTo>
                  <a:pt x="502" y="477"/>
                </a:lnTo>
                <a:lnTo>
                  <a:pt x="506" y="477"/>
                </a:lnTo>
                <a:lnTo>
                  <a:pt x="509" y="477"/>
                </a:lnTo>
                <a:lnTo>
                  <a:pt x="509" y="477"/>
                </a:lnTo>
                <a:lnTo>
                  <a:pt x="511" y="476"/>
                </a:lnTo>
                <a:lnTo>
                  <a:pt x="513" y="474"/>
                </a:lnTo>
                <a:lnTo>
                  <a:pt x="514" y="470"/>
                </a:lnTo>
                <a:lnTo>
                  <a:pt x="514" y="470"/>
                </a:lnTo>
                <a:lnTo>
                  <a:pt x="518" y="468"/>
                </a:lnTo>
                <a:lnTo>
                  <a:pt x="523" y="465"/>
                </a:lnTo>
                <a:lnTo>
                  <a:pt x="523" y="465"/>
                </a:lnTo>
                <a:lnTo>
                  <a:pt x="533" y="461"/>
                </a:lnTo>
                <a:lnTo>
                  <a:pt x="537" y="458"/>
                </a:lnTo>
                <a:lnTo>
                  <a:pt x="541" y="454"/>
                </a:lnTo>
                <a:lnTo>
                  <a:pt x="541" y="454"/>
                </a:lnTo>
                <a:lnTo>
                  <a:pt x="546" y="443"/>
                </a:lnTo>
                <a:lnTo>
                  <a:pt x="546" y="443"/>
                </a:lnTo>
                <a:lnTo>
                  <a:pt x="549" y="439"/>
                </a:lnTo>
                <a:lnTo>
                  <a:pt x="556" y="438"/>
                </a:lnTo>
                <a:lnTo>
                  <a:pt x="556" y="438"/>
                </a:lnTo>
                <a:lnTo>
                  <a:pt x="560" y="436"/>
                </a:lnTo>
                <a:lnTo>
                  <a:pt x="564" y="435"/>
                </a:lnTo>
                <a:lnTo>
                  <a:pt x="564" y="435"/>
                </a:lnTo>
                <a:lnTo>
                  <a:pt x="568" y="431"/>
                </a:lnTo>
                <a:lnTo>
                  <a:pt x="568" y="431"/>
                </a:lnTo>
                <a:lnTo>
                  <a:pt x="574" y="428"/>
                </a:lnTo>
                <a:lnTo>
                  <a:pt x="574" y="428"/>
                </a:lnTo>
                <a:lnTo>
                  <a:pt x="579" y="427"/>
                </a:lnTo>
                <a:lnTo>
                  <a:pt x="582" y="423"/>
                </a:lnTo>
                <a:lnTo>
                  <a:pt x="584" y="415"/>
                </a:lnTo>
                <a:lnTo>
                  <a:pt x="584" y="415"/>
                </a:lnTo>
                <a:lnTo>
                  <a:pt x="587" y="411"/>
                </a:lnTo>
                <a:lnTo>
                  <a:pt x="591" y="407"/>
                </a:lnTo>
                <a:lnTo>
                  <a:pt x="591" y="407"/>
                </a:lnTo>
                <a:lnTo>
                  <a:pt x="594" y="401"/>
                </a:lnTo>
                <a:lnTo>
                  <a:pt x="597" y="400"/>
                </a:lnTo>
                <a:lnTo>
                  <a:pt x="599" y="398"/>
                </a:lnTo>
                <a:lnTo>
                  <a:pt x="599" y="398"/>
                </a:lnTo>
                <a:lnTo>
                  <a:pt x="602" y="390"/>
                </a:lnTo>
                <a:lnTo>
                  <a:pt x="606" y="388"/>
                </a:lnTo>
                <a:lnTo>
                  <a:pt x="610" y="386"/>
                </a:lnTo>
                <a:lnTo>
                  <a:pt x="610" y="386"/>
                </a:lnTo>
                <a:lnTo>
                  <a:pt x="610" y="382"/>
                </a:lnTo>
                <a:lnTo>
                  <a:pt x="609" y="379"/>
                </a:lnTo>
                <a:lnTo>
                  <a:pt x="608" y="378"/>
                </a:lnTo>
                <a:lnTo>
                  <a:pt x="603" y="377"/>
                </a:lnTo>
                <a:lnTo>
                  <a:pt x="603" y="377"/>
                </a:lnTo>
                <a:lnTo>
                  <a:pt x="598" y="375"/>
                </a:lnTo>
                <a:lnTo>
                  <a:pt x="593" y="373"/>
                </a:lnTo>
                <a:lnTo>
                  <a:pt x="593" y="373"/>
                </a:lnTo>
                <a:lnTo>
                  <a:pt x="589" y="371"/>
                </a:lnTo>
                <a:lnTo>
                  <a:pt x="584" y="371"/>
                </a:lnTo>
                <a:lnTo>
                  <a:pt x="580" y="371"/>
                </a:lnTo>
                <a:lnTo>
                  <a:pt x="576" y="369"/>
                </a:lnTo>
                <a:lnTo>
                  <a:pt x="576" y="369"/>
                </a:lnTo>
                <a:lnTo>
                  <a:pt x="571" y="365"/>
                </a:lnTo>
                <a:lnTo>
                  <a:pt x="570" y="362"/>
                </a:lnTo>
                <a:lnTo>
                  <a:pt x="565" y="361"/>
                </a:lnTo>
                <a:lnTo>
                  <a:pt x="565" y="361"/>
                </a:lnTo>
                <a:lnTo>
                  <a:pt x="559" y="359"/>
                </a:lnTo>
                <a:lnTo>
                  <a:pt x="555" y="359"/>
                </a:lnTo>
                <a:lnTo>
                  <a:pt x="551" y="356"/>
                </a:lnTo>
                <a:lnTo>
                  <a:pt x="551" y="356"/>
                </a:lnTo>
                <a:lnTo>
                  <a:pt x="546" y="352"/>
                </a:lnTo>
                <a:lnTo>
                  <a:pt x="544" y="346"/>
                </a:lnTo>
                <a:lnTo>
                  <a:pt x="544" y="346"/>
                </a:lnTo>
                <a:lnTo>
                  <a:pt x="540" y="340"/>
                </a:lnTo>
                <a:lnTo>
                  <a:pt x="540" y="340"/>
                </a:lnTo>
                <a:lnTo>
                  <a:pt x="540" y="337"/>
                </a:lnTo>
                <a:lnTo>
                  <a:pt x="538" y="335"/>
                </a:lnTo>
                <a:lnTo>
                  <a:pt x="538" y="335"/>
                </a:lnTo>
                <a:lnTo>
                  <a:pt x="532" y="331"/>
                </a:lnTo>
                <a:lnTo>
                  <a:pt x="526" y="329"/>
                </a:lnTo>
                <a:lnTo>
                  <a:pt x="526" y="329"/>
                </a:lnTo>
                <a:lnTo>
                  <a:pt x="526" y="323"/>
                </a:lnTo>
                <a:lnTo>
                  <a:pt x="526" y="317"/>
                </a:lnTo>
                <a:lnTo>
                  <a:pt x="526" y="317"/>
                </a:lnTo>
                <a:lnTo>
                  <a:pt x="523" y="310"/>
                </a:lnTo>
                <a:lnTo>
                  <a:pt x="523" y="310"/>
                </a:lnTo>
                <a:lnTo>
                  <a:pt x="523" y="304"/>
                </a:lnTo>
                <a:lnTo>
                  <a:pt x="523" y="304"/>
                </a:lnTo>
                <a:lnTo>
                  <a:pt x="523" y="291"/>
                </a:lnTo>
                <a:lnTo>
                  <a:pt x="522" y="285"/>
                </a:lnTo>
                <a:lnTo>
                  <a:pt x="519" y="280"/>
                </a:lnTo>
                <a:lnTo>
                  <a:pt x="519" y="280"/>
                </a:lnTo>
                <a:lnTo>
                  <a:pt x="515" y="276"/>
                </a:lnTo>
                <a:lnTo>
                  <a:pt x="510" y="274"/>
                </a:lnTo>
                <a:lnTo>
                  <a:pt x="504" y="272"/>
                </a:lnTo>
                <a:lnTo>
                  <a:pt x="498" y="271"/>
                </a:lnTo>
                <a:lnTo>
                  <a:pt x="498" y="271"/>
                </a:lnTo>
                <a:lnTo>
                  <a:pt x="490" y="271"/>
                </a:lnTo>
                <a:lnTo>
                  <a:pt x="485" y="271"/>
                </a:lnTo>
                <a:lnTo>
                  <a:pt x="483" y="272"/>
                </a:lnTo>
                <a:lnTo>
                  <a:pt x="483" y="272"/>
                </a:lnTo>
                <a:lnTo>
                  <a:pt x="480" y="274"/>
                </a:lnTo>
                <a:lnTo>
                  <a:pt x="477" y="275"/>
                </a:lnTo>
                <a:lnTo>
                  <a:pt x="476" y="276"/>
                </a:lnTo>
                <a:lnTo>
                  <a:pt x="472" y="276"/>
                </a:lnTo>
                <a:lnTo>
                  <a:pt x="472" y="276"/>
                </a:lnTo>
                <a:lnTo>
                  <a:pt x="472" y="268"/>
                </a:lnTo>
                <a:lnTo>
                  <a:pt x="472" y="260"/>
                </a:lnTo>
                <a:lnTo>
                  <a:pt x="472" y="251"/>
                </a:lnTo>
                <a:lnTo>
                  <a:pt x="471" y="244"/>
                </a:lnTo>
                <a:lnTo>
                  <a:pt x="471" y="244"/>
                </a:lnTo>
                <a:lnTo>
                  <a:pt x="469" y="240"/>
                </a:lnTo>
                <a:lnTo>
                  <a:pt x="466" y="236"/>
                </a:lnTo>
                <a:lnTo>
                  <a:pt x="466" y="236"/>
                </a:lnTo>
                <a:lnTo>
                  <a:pt x="466" y="226"/>
                </a:lnTo>
                <a:lnTo>
                  <a:pt x="466" y="226"/>
                </a:lnTo>
                <a:lnTo>
                  <a:pt x="466" y="218"/>
                </a:lnTo>
                <a:lnTo>
                  <a:pt x="464" y="210"/>
                </a:lnTo>
                <a:lnTo>
                  <a:pt x="464" y="210"/>
                </a:lnTo>
                <a:lnTo>
                  <a:pt x="461" y="203"/>
                </a:lnTo>
                <a:lnTo>
                  <a:pt x="461" y="203"/>
                </a:lnTo>
                <a:lnTo>
                  <a:pt x="458" y="200"/>
                </a:lnTo>
                <a:lnTo>
                  <a:pt x="454" y="199"/>
                </a:lnTo>
                <a:lnTo>
                  <a:pt x="454" y="199"/>
                </a:lnTo>
                <a:lnTo>
                  <a:pt x="450" y="191"/>
                </a:lnTo>
                <a:lnTo>
                  <a:pt x="450" y="191"/>
                </a:lnTo>
                <a:lnTo>
                  <a:pt x="446" y="186"/>
                </a:lnTo>
                <a:lnTo>
                  <a:pt x="446" y="186"/>
                </a:lnTo>
                <a:lnTo>
                  <a:pt x="442" y="180"/>
                </a:lnTo>
                <a:lnTo>
                  <a:pt x="437" y="175"/>
                </a:lnTo>
                <a:lnTo>
                  <a:pt x="437" y="175"/>
                </a:lnTo>
                <a:lnTo>
                  <a:pt x="430" y="171"/>
                </a:lnTo>
                <a:lnTo>
                  <a:pt x="423" y="167"/>
                </a:lnTo>
                <a:lnTo>
                  <a:pt x="423" y="167"/>
                </a:lnTo>
                <a:lnTo>
                  <a:pt x="419" y="165"/>
                </a:lnTo>
                <a:lnTo>
                  <a:pt x="416" y="164"/>
                </a:lnTo>
                <a:lnTo>
                  <a:pt x="416" y="164"/>
                </a:lnTo>
                <a:lnTo>
                  <a:pt x="408" y="158"/>
                </a:lnTo>
                <a:lnTo>
                  <a:pt x="408" y="158"/>
                </a:lnTo>
                <a:lnTo>
                  <a:pt x="403" y="152"/>
                </a:lnTo>
                <a:lnTo>
                  <a:pt x="403" y="152"/>
                </a:lnTo>
                <a:lnTo>
                  <a:pt x="397" y="149"/>
                </a:lnTo>
                <a:lnTo>
                  <a:pt x="393" y="146"/>
                </a:lnTo>
                <a:lnTo>
                  <a:pt x="393" y="146"/>
                </a:lnTo>
                <a:lnTo>
                  <a:pt x="386" y="139"/>
                </a:lnTo>
                <a:lnTo>
                  <a:pt x="386" y="139"/>
                </a:lnTo>
                <a:lnTo>
                  <a:pt x="385" y="135"/>
                </a:lnTo>
                <a:lnTo>
                  <a:pt x="382" y="131"/>
                </a:lnTo>
                <a:lnTo>
                  <a:pt x="382" y="131"/>
                </a:lnTo>
                <a:lnTo>
                  <a:pt x="376" y="129"/>
                </a:lnTo>
                <a:lnTo>
                  <a:pt x="367" y="127"/>
                </a:lnTo>
                <a:lnTo>
                  <a:pt x="367" y="127"/>
                </a:lnTo>
                <a:lnTo>
                  <a:pt x="359" y="125"/>
                </a:lnTo>
                <a:lnTo>
                  <a:pt x="353" y="120"/>
                </a:lnTo>
                <a:lnTo>
                  <a:pt x="353" y="120"/>
                </a:lnTo>
                <a:lnTo>
                  <a:pt x="344" y="118"/>
                </a:lnTo>
                <a:lnTo>
                  <a:pt x="336" y="115"/>
                </a:lnTo>
                <a:lnTo>
                  <a:pt x="336" y="115"/>
                </a:lnTo>
                <a:lnTo>
                  <a:pt x="334" y="112"/>
                </a:lnTo>
                <a:lnTo>
                  <a:pt x="334" y="112"/>
                </a:lnTo>
                <a:lnTo>
                  <a:pt x="329" y="111"/>
                </a:lnTo>
                <a:lnTo>
                  <a:pt x="329" y="111"/>
                </a:lnTo>
                <a:lnTo>
                  <a:pt x="321" y="108"/>
                </a:lnTo>
                <a:lnTo>
                  <a:pt x="321" y="108"/>
                </a:lnTo>
                <a:lnTo>
                  <a:pt x="317" y="107"/>
                </a:lnTo>
                <a:lnTo>
                  <a:pt x="313" y="106"/>
                </a:lnTo>
                <a:lnTo>
                  <a:pt x="313" y="106"/>
                </a:lnTo>
                <a:lnTo>
                  <a:pt x="309" y="104"/>
                </a:lnTo>
                <a:lnTo>
                  <a:pt x="305" y="101"/>
                </a:lnTo>
                <a:lnTo>
                  <a:pt x="305" y="101"/>
                </a:lnTo>
                <a:lnTo>
                  <a:pt x="301" y="100"/>
                </a:lnTo>
                <a:lnTo>
                  <a:pt x="297" y="99"/>
                </a:lnTo>
                <a:lnTo>
                  <a:pt x="293" y="97"/>
                </a:lnTo>
                <a:lnTo>
                  <a:pt x="290" y="96"/>
                </a:lnTo>
                <a:lnTo>
                  <a:pt x="290" y="96"/>
                </a:lnTo>
                <a:lnTo>
                  <a:pt x="286" y="93"/>
                </a:lnTo>
                <a:lnTo>
                  <a:pt x="282" y="91"/>
                </a:lnTo>
                <a:lnTo>
                  <a:pt x="279" y="88"/>
                </a:lnTo>
                <a:lnTo>
                  <a:pt x="275" y="87"/>
                </a:lnTo>
                <a:lnTo>
                  <a:pt x="275" y="87"/>
                </a:lnTo>
                <a:lnTo>
                  <a:pt x="270" y="85"/>
                </a:lnTo>
                <a:lnTo>
                  <a:pt x="266" y="85"/>
                </a:lnTo>
                <a:lnTo>
                  <a:pt x="260" y="85"/>
                </a:lnTo>
                <a:lnTo>
                  <a:pt x="256" y="84"/>
                </a:lnTo>
                <a:lnTo>
                  <a:pt x="256" y="84"/>
                </a:lnTo>
                <a:lnTo>
                  <a:pt x="247" y="80"/>
                </a:lnTo>
                <a:lnTo>
                  <a:pt x="243" y="78"/>
                </a:lnTo>
                <a:lnTo>
                  <a:pt x="237" y="77"/>
                </a:lnTo>
                <a:lnTo>
                  <a:pt x="237" y="77"/>
                </a:lnTo>
                <a:lnTo>
                  <a:pt x="230" y="77"/>
                </a:lnTo>
                <a:lnTo>
                  <a:pt x="230" y="77"/>
                </a:lnTo>
                <a:lnTo>
                  <a:pt x="226" y="77"/>
                </a:lnTo>
                <a:lnTo>
                  <a:pt x="226" y="77"/>
                </a:lnTo>
                <a:lnTo>
                  <a:pt x="225" y="78"/>
                </a:lnTo>
                <a:lnTo>
                  <a:pt x="222" y="80"/>
                </a:lnTo>
                <a:lnTo>
                  <a:pt x="222" y="80"/>
                </a:lnTo>
                <a:lnTo>
                  <a:pt x="220" y="80"/>
                </a:lnTo>
                <a:lnTo>
                  <a:pt x="218" y="80"/>
                </a:lnTo>
                <a:lnTo>
                  <a:pt x="216" y="77"/>
                </a:lnTo>
                <a:lnTo>
                  <a:pt x="214" y="73"/>
                </a:lnTo>
                <a:lnTo>
                  <a:pt x="213" y="69"/>
                </a:lnTo>
                <a:lnTo>
                  <a:pt x="213" y="69"/>
                </a:lnTo>
                <a:lnTo>
                  <a:pt x="209" y="69"/>
                </a:lnTo>
                <a:lnTo>
                  <a:pt x="206" y="68"/>
                </a:lnTo>
                <a:lnTo>
                  <a:pt x="206" y="68"/>
                </a:lnTo>
                <a:lnTo>
                  <a:pt x="201" y="65"/>
                </a:lnTo>
                <a:lnTo>
                  <a:pt x="201" y="65"/>
                </a:lnTo>
                <a:lnTo>
                  <a:pt x="194" y="58"/>
                </a:lnTo>
                <a:lnTo>
                  <a:pt x="188" y="53"/>
                </a:lnTo>
                <a:lnTo>
                  <a:pt x="188" y="53"/>
                </a:lnTo>
                <a:lnTo>
                  <a:pt x="182" y="49"/>
                </a:lnTo>
                <a:lnTo>
                  <a:pt x="182" y="49"/>
                </a:lnTo>
                <a:lnTo>
                  <a:pt x="176" y="43"/>
                </a:lnTo>
                <a:lnTo>
                  <a:pt x="176" y="43"/>
                </a:lnTo>
                <a:lnTo>
                  <a:pt x="168" y="38"/>
                </a:lnTo>
                <a:lnTo>
                  <a:pt x="161" y="34"/>
                </a:lnTo>
                <a:lnTo>
                  <a:pt x="161" y="34"/>
                </a:lnTo>
                <a:lnTo>
                  <a:pt x="155" y="30"/>
                </a:lnTo>
                <a:lnTo>
                  <a:pt x="155" y="30"/>
                </a:lnTo>
                <a:lnTo>
                  <a:pt x="149" y="28"/>
                </a:lnTo>
                <a:lnTo>
                  <a:pt x="145" y="28"/>
                </a:lnTo>
                <a:lnTo>
                  <a:pt x="145" y="28"/>
                </a:lnTo>
                <a:lnTo>
                  <a:pt x="142" y="26"/>
                </a:lnTo>
                <a:lnTo>
                  <a:pt x="140" y="21"/>
                </a:lnTo>
                <a:lnTo>
                  <a:pt x="136" y="19"/>
                </a:lnTo>
                <a:lnTo>
                  <a:pt x="133" y="16"/>
                </a:lnTo>
                <a:lnTo>
                  <a:pt x="133" y="16"/>
                </a:lnTo>
                <a:lnTo>
                  <a:pt x="122" y="11"/>
                </a:lnTo>
                <a:lnTo>
                  <a:pt x="112" y="5"/>
                </a:lnTo>
                <a:lnTo>
                  <a:pt x="112" y="5"/>
                </a:lnTo>
                <a:lnTo>
                  <a:pt x="104" y="1"/>
                </a:lnTo>
                <a:lnTo>
                  <a:pt x="99" y="1"/>
                </a:lnTo>
                <a:lnTo>
                  <a:pt x="95" y="0"/>
                </a:lnTo>
                <a:lnTo>
                  <a:pt x="95" y="0"/>
                </a:lnTo>
                <a:lnTo>
                  <a:pt x="91" y="1"/>
                </a:lnTo>
                <a:lnTo>
                  <a:pt x="89" y="5"/>
                </a:lnTo>
                <a:lnTo>
                  <a:pt x="87" y="8"/>
                </a:lnTo>
                <a:lnTo>
                  <a:pt x="84" y="12"/>
                </a:lnTo>
                <a:lnTo>
                  <a:pt x="84" y="12"/>
                </a:lnTo>
                <a:lnTo>
                  <a:pt x="81" y="13"/>
                </a:lnTo>
                <a:lnTo>
                  <a:pt x="79" y="16"/>
                </a:lnTo>
                <a:lnTo>
                  <a:pt x="79" y="16"/>
                </a:lnTo>
                <a:lnTo>
                  <a:pt x="79" y="20"/>
                </a:lnTo>
                <a:lnTo>
                  <a:pt x="79" y="24"/>
                </a:lnTo>
                <a:lnTo>
                  <a:pt x="79" y="24"/>
                </a:lnTo>
                <a:lnTo>
                  <a:pt x="76" y="42"/>
                </a:lnTo>
                <a:lnTo>
                  <a:pt x="76" y="61"/>
                </a:lnTo>
                <a:lnTo>
                  <a:pt x="76" y="61"/>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srgbClr val="C00000"/>
              </a:solidFill>
            </a:endParaRPr>
          </a:p>
        </p:txBody>
      </p:sp>
      <p:sp>
        <p:nvSpPr>
          <p:cNvPr id="95" name="Freeform 192"/>
          <p:cNvSpPr>
            <a:spLocks/>
          </p:cNvSpPr>
          <p:nvPr/>
        </p:nvSpPr>
        <p:spPr bwMode="auto">
          <a:xfrm>
            <a:off x="1154890" y="5528236"/>
            <a:ext cx="65456" cy="45719"/>
          </a:xfrm>
          <a:custGeom>
            <a:avLst/>
            <a:gdLst>
              <a:gd name="T0" fmla="*/ 23 w 293"/>
              <a:gd name="T1" fmla="*/ 26 h 91"/>
              <a:gd name="T2" fmla="*/ 28 w 293"/>
              <a:gd name="T3" fmla="*/ 14 h 91"/>
              <a:gd name="T4" fmla="*/ 28 w 293"/>
              <a:gd name="T5" fmla="*/ 3 h 91"/>
              <a:gd name="T6" fmla="*/ 28 w 293"/>
              <a:gd name="T7" fmla="*/ 0 h 91"/>
              <a:gd name="T8" fmla="*/ 35 w 293"/>
              <a:gd name="T9" fmla="*/ 3 h 91"/>
              <a:gd name="T10" fmla="*/ 47 w 293"/>
              <a:gd name="T11" fmla="*/ 1 h 91"/>
              <a:gd name="T12" fmla="*/ 58 w 293"/>
              <a:gd name="T13" fmla="*/ 3 h 91"/>
              <a:gd name="T14" fmla="*/ 61 w 293"/>
              <a:gd name="T15" fmla="*/ 8 h 91"/>
              <a:gd name="T16" fmla="*/ 71 w 293"/>
              <a:gd name="T17" fmla="*/ 11 h 91"/>
              <a:gd name="T18" fmla="*/ 81 w 293"/>
              <a:gd name="T19" fmla="*/ 12 h 91"/>
              <a:gd name="T20" fmla="*/ 93 w 293"/>
              <a:gd name="T21" fmla="*/ 14 h 91"/>
              <a:gd name="T22" fmla="*/ 116 w 293"/>
              <a:gd name="T23" fmla="*/ 18 h 91"/>
              <a:gd name="T24" fmla="*/ 132 w 293"/>
              <a:gd name="T25" fmla="*/ 22 h 91"/>
              <a:gd name="T26" fmla="*/ 138 w 293"/>
              <a:gd name="T27" fmla="*/ 24 h 91"/>
              <a:gd name="T28" fmla="*/ 150 w 293"/>
              <a:gd name="T29" fmla="*/ 23 h 91"/>
              <a:gd name="T30" fmla="*/ 157 w 293"/>
              <a:gd name="T31" fmla="*/ 20 h 91"/>
              <a:gd name="T32" fmla="*/ 160 w 293"/>
              <a:gd name="T33" fmla="*/ 9 h 91"/>
              <a:gd name="T34" fmla="*/ 164 w 293"/>
              <a:gd name="T35" fmla="*/ 4 h 91"/>
              <a:gd name="T36" fmla="*/ 168 w 293"/>
              <a:gd name="T37" fmla="*/ 9 h 91"/>
              <a:gd name="T38" fmla="*/ 169 w 293"/>
              <a:gd name="T39" fmla="*/ 12 h 91"/>
              <a:gd name="T40" fmla="*/ 179 w 293"/>
              <a:gd name="T41" fmla="*/ 23 h 91"/>
              <a:gd name="T42" fmla="*/ 192 w 293"/>
              <a:gd name="T43" fmla="*/ 28 h 91"/>
              <a:gd name="T44" fmla="*/ 206 w 293"/>
              <a:gd name="T45" fmla="*/ 31 h 91"/>
              <a:gd name="T46" fmla="*/ 227 w 293"/>
              <a:gd name="T47" fmla="*/ 31 h 91"/>
              <a:gd name="T48" fmla="*/ 234 w 293"/>
              <a:gd name="T49" fmla="*/ 30 h 91"/>
              <a:gd name="T50" fmla="*/ 238 w 293"/>
              <a:gd name="T51" fmla="*/ 28 h 91"/>
              <a:gd name="T52" fmla="*/ 260 w 293"/>
              <a:gd name="T53" fmla="*/ 27 h 91"/>
              <a:gd name="T54" fmla="*/ 278 w 293"/>
              <a:gd name="T55" fmla="*/ 30 h 91"/>
              <a:gd name="T56" fmla="*/ 287 w 293"/>
              <a:gd name="T57" fmla="*/ 31 h 91"/>
              <a:gd name="T58" fmla="*/ 291 w 293"/>
              <a:gd name="T59" fmla="*/ 39 h 91"/>
              <a:gd name="T60" fmla="*/ 287 w 293"/>
              <a:gd name="T61" fmla="*/ 42 h 91"/>
              <a:gd name="T62" fmla="*/ 280 w 293"/>
              <a:gd name="T63" fmla="*/ 50 h 91"/>
              <a:gd name="T64" fmla="*/ 276 w 293"/>
              <a:gd name="T65" fmla="*/ 57 h 91"/>
              <a:gd name="T66" fmla="*/ 272 w 293"/>
              <a:gd name="T67" fmla="*/ 64 h 91"/>
              <a:gd name="T68" fmla="*/ 264 w 293"/>
              <a:gd name="T69" fmla="*/ 71 h 91"/>
              <a:gd name="T70" fmla="*/ 250 w 293"/>
              <a:gd name="T71" fmla="*/ 79 h 91"/>
              <a:gd name="T72" fmla="*/ 245 w 293"/>
              <a:gd name="T73" fmla="*/ 84 h 91"/>
              <a:gd name="T74" fmla="*/ 231 w 293"/>
              <a:gd name="T75" fmla="*/ 87 h 91"/>
              <a:gd name="T76" fmla="*/ 222 w 293"/>
              <a:gd name="T77" fmla="*/ 88 h 91"/>
              <a:gd name="T78" fmla="*/ 198 w 293"/>
              <a:gd name="T79" fmla="*/ 89 h 91"/>
              <a:gd name="T80" fmla="*/ 188 w 293"/>
              <a:gd name="T81" fmla="*/ 84 h 91"/>
              <a:gd name="T82" fmla="*/ 177 w 293"/>
              <a:gd name="T83" fmla="*/ 84 h 91"/>
              <a:gd name="T84" fmla="*/ 172 w 293"/>
              <a:gd name="T85" fmla="*/ 81 h 91"/>
              <a:gd name="T86" fmla="*/ 160 w 293"/>
              <a:gd name="T87" fmla="*/ 79 h 91"/>
              <a:gd name="T88" fmla="*/ 153 w 293"/>
              <a:gd name="T89" fmla="*/ 75 h 91"/>
              <a:gd name="T90" fmla="*/ 141 w 293"/>
              <a:gd name="T91" fmla="*/ 75 h 91"/>
              <a:gd name="T92" fmla="*/ 137 w 293"/>
              <a:gd name="T93" fmla="*/ 71 h 91"/>
              <a:gd name="T94" fmla="*/ 127 w 293"/>
              <a:gd name="T95" fmla="*/ 66 h 91"/>
              <a:gd name="T96" fmla="*/ 119 w 293"/>
              <a:gd name="T97" fmla="*/ 62 h 91"/>
              <a:gd name="T98" fmla="*/ 105 w 293"/>
              <a:gd name="T99" fmla="*/ 60 h 91"/>
              <a:gd name="T100" fmla="*/ 99 w 293"/>
              <a:gd name="T101" fmla="*/ 60 h 91"/>
              <a:gd name="T102" fmla="*/ 90 w 293"/>
              <a:gd name="T103" fmla="*/ 64 h 91"/>
              <a:gd name="T104" fmla="*/ 78 w 293"/>
              <a:gd name="T105" fmla="*/ 65 h 91"/>
              <a:gd name="T106" fmla="*/ 55 w 293"/>
              <a:gd name="T107" fmla="*/ 65 h 91"/>
              <a:gd name="T108" fmla="*/ 43 w 293"/>
              <a:gd name="T109" fmla="*/ 68 h 91"/>
              <a:gd name="T110" fmla="*/ 33 w 293"/>
              <a:gd name="T111" fmla="*/ 69 h 91"/>
              <a:gd name="T112" fmla="*/ 24 w 293"/>
              <a:gd name="T113" fmla="*/ 73 h 91"/>
              <a:gd name="T114" fmla="*/ 21 w 293"/>
              <a:gd name="T115" fmla="*/ 71 h 91"/>
              <a:gd name="T116" fmla="*/ 12 w 293"/>
              <a:gd name="T117" fmla="*/ 66 h 91"/>
              <a:gd name="T118" fmla="*/ 4 w 293"/>
              <a:gd name="T119" fmla="*/ 66 h 91"/>
              <a:gd name="T120" fmla="*/ 0 w 293"/>
              <a:gd name="T121" fmla="*/ 60 h 91"/>
              <a:gd name="T122" fmla="*/ 2 w 293"/>
              <a:gd name="T123" fmla="*/ 47 h 91"/>
              <a:gd name="T124" fmla="*/ 8 w 293"/>
              <a:gd name="T125" fmla="*/ 3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91">
                <a:moveTo>
                  <a:pt x="23" y="30"/>
                </a:moveTo>
                <a:lnTo>
                  <a:pt x="23" y="30"/>
                </a:lnTo>
                <a:lnTo>
                  <a:pt x="23" y="27"/>
                </a:lnTo>
                <a:lnTo>
                  <a:pt x="23" y="26"/>
                </a:lnTo>
                <a:lnTo>
                  <a:pt x="25" y="23"/>
                </a:lnTo>
                <a:lnTo>
                  <a:pt x="25" y="23"/>
                </a:lnTo>
                <a:lnTo>
                  <a:pt x="27" y="19"/>
                </a:lnTo>
                <a:lnTo>
                  <a:pt x="28" y="14"/>
                </a:lnTo>
                <a:lnTo>
                  <a:pt x="28" y="14"/>
                </a:lnTo>
                <a:lnTo>
                  <a:pt x="29" y="7"/>
                </a:lnTo>
                <a:lnTo>
                  <a:pt x="29" y="7"/>
                </a:lnTo>
                <a:lnTo>
                  <a:pt x="28" y="3"/>
                </a:lnTo>
                <a:lnTo>
                  <a:pt x="28" y="3"/>
                </a:lnTo>
                <a:lnTo>
                  <a:pt x="28" y="3"/>
                </a:lnTo>
                <a:lnTo>
                  <a:pt x="27" y="1"/>
                </a:lnTo>
                <a:lnTo>
                  <a:pt x="28" y="0"/>
                </a:lnTo>
                <a:lnTo>
                  <a:pt x="28" y="0"/>
                </a:lnTo>
                <a:lnTo>
                  <a:pt x="32" y="1"/>
                </a:lnTo>
                <a:lnTo>
                  <a:pt x="35" y="3"/>
                </a:lnTo>
                <a:lnTo>
                  <a:pt x="35" y="3"/>
                </a:lnTo>
                <a:lnTo>
                  <a:pt x="39" y="4"/>
                </a:lnTo>
                <a:lnTo>
                  <a:pt x="43" y="3"/>
                </a:lnTo>
                <a:lnTo>
                  <a:pt x="43" y="3"/>
                </a:lnTo>
                <a:lnTo>
                  <a:pt x="47" y="1"/>
                </a:lnTo>
                <a:lnTo>
                  <a:pt x="51" y="0"/>
                </a:lnTo>
                <a:lnTo>
                  <a:pt x="51" y="0"/>
                </a:lnTo>
                <a:lnTo>
                  <a:pt x="57" y="1"/>
                </a:lnTo>
                <a:lnTo>
                  <a:pt x="58" y="3"/>
                </a:lnTo>
                <a:lnTo>
                  <a:pt x="59" y="4"/>
                </a:lnTo>
                <a:lnTo>
                  <a:pt x="59" y="4"/>
                </a:lnTo>
                <a:lnTo>
                  <a:pt x="61" y="7"/>
                </a:lnTo>
                <a:lnTo>
                  <a:pt x="61" y="8"/>
                </a:lnTo>
                <a:lnTo>
                  <a:pt x="61" y="9"/>
                </a:lnTo>
                <a:lnTo>
                  <a:pt x="63" y="9"/>
                </a:lnTo>
                <a:lnTo>
                  <a:pt x="63" y="9"/>
                </a:lnTo>
                <a:lnTo>
                  <a:pt x="71" y="11"/>
                </a:lnTo>
                <a:lnTo>
                  <a:pt x="71" y="11"/>
                </a:lnTo>
                <a:lnTo>
                  <a:pt x="75" y="11"/>
                </a:lnTo>
                <a:lnTo>
                  <a:pt x="81" y="12"/>
                </a:lnTo>
                <a:lnTo>
                  <a:pt x="81" y="12"/>
                </a:lnTo>
                <a:lnTo>
                  <a:pt x="85" y="11"/>
                </a:lnTo>
                <a:lnTo>
                  <a:pt x="85" y="11"/>
                </a:lnTo>
                <a:lnTo>
                  <a:pt x="89" y="12"/>
                </a:lnTo>
                <a:lnTo>
                  <a:pt x="93" y="14"/>
                </a:lnTo>
                <a:lnTo>
                  <a:pt x="93" y="14"/>
                </a:lnTo>
                <a:lnTo>
                  <a:pt x="105" y="16"/>
                </a:lnTo>
                <a:lnTo>
                  <a:pt x="116" y="18"/>
                </a:lnTo>
                <a:lnTo>
                  <a:pt x="116" y="18"/>
                </a:lnTo>
                <a:lnTo>
                  <a:pt x="127" y="20"/>
                </a:lnTo>
                <a:lnTo>
                  <a:pt x="127" y="20"/>
                </a:lnTo>
                <a:lnTo>
                  <a:pt x="132" y="22"/>
                </a:lnTo>
                <a:lnTo>
                  <a:pt x="132" y="22"/>
                </a:lnTo>
                <a:lnTo>
                  <a:pt x="134" y="23"/>
                </a:lnTo>
                <a:lnTo>
                  <a:pt x="137" y="24"/>
                </a:lnTo>
                <a:lnTo>
                  <a:pt x="137" y="24"/>
                </a:lnTo>
                <a:lnTo>
                  <a:pt x="138" y="24"/>
                </a:lnTo>
                <a:lnTo>
                  <a:pt x="141" y="23"/>
                </a:lnTo>
                <a:lnTo>
                  <a:pt x="141" y="23"/>
                </a:lnTo>
                <a:lnTo>
                  <a:pt x="150" y="23"/>
                </a:lnTo>
                <a:lnTo>
                  <a:pt x="150" y="23"/>
                </a:lnTo>
                <a:lnTo>
                  <a:pt x="154" y="23"/>
                </a:lnTo>
                <a:lnTo>
                  <a:pt x="156" y="23"/>
                </a:lnTo>
                <a:lnTo>
                  <a:pt x="157" y="20"/>
                </a:lnTo>
                <a:lnTo>
                  <a:pt x="157" y="20"/>
                </a:lnTo>
                <a:lnTo>
                  <a:pt x="157" y="16"/>
                </a:lnTo>
                <a:lnTo>
                  <a:pt x="157" y="12"/>
                </a:lnTo>
                <a:lnTo>
                  <a:pt x="157" y="12"/>
                </a:lnTo>
                <a:lnTo>
                  <a:pt x="160" y="9"/>
                </a:lnTo>
                <a:lnTo>
                  <a:pt x="160" y="9"/>
                </a:lnTo>
                <a:lnTo>
                  <a:pt x="160" y="4"/>
                </a:lnTo>
                <a:lnTo>
                  <a:pt x="160" y="4"/>
                </a:lnTo>
                <a:lnTo>
                  <a:pt x="164" y="4"/>
                </a:lnTo>
                <a:lnTo>
                  <a:pt x="166" y="5"/>
                </a:lnTo>
                <a:lnTo>
                  <a:pt x="166" y="5"/>
                </a:lnTo>
                <a:lnTo>
                  <a:pt x="168" y="9"/>
                </a:lnTo>
                <a:lnTo>
                  <a:pt x="168" y="9"/>
                </a:lnTo>
                <a:lnTo>
                  <a:pt x="168" y="11"/>
                </a:lnTo>
                <a:lnTo>
                  <a:pt x="168" y="11"/>
                </a:lnTo>
                <a:lnTo>
                  <a:pt x="169" y="12"/>
                </a:lnTo>
                <a:lnTo>
                  <a:pt x="169" y="12"/>
                </a:lnTo>
                <a:lnTo>
                  <a:pt x="170" y="16"/>
                </a:lnTo>
                <a:lnTo>
                  <a:pt x="173" y="18"/>
                </a:lnTo>
                <a:lnTo>
                  <a:pt x="179" y="23"/>
                </a:lnTo>
                <a:lnTo>
                  <a:pt x="179" y="23"/>
                </a:lnTo>
                <a:lnTo>
                  <a:pt x="185" y="27"/>
                </a:lnTo>
                <a:lnTo>
                  <a:pt x="188" y="28"/>
                </a:lnTo>
                <a:lnTo>
                  <a:pt x="192" y="28"/>
                </a:lnTo>
                <a:lnTo>
                  <a:pt x="192" y="28"/>
                </a:lnTo>
                <a:lnTo>
                  <a:pt x="196" y="30"/>
                </a:lnTo>
                <a:lnTo>
                  <a:pt x="200" y="30"/>
                </a:lnTo>
                <a:lnTo>
                  <a:pt x="200" y="30"/>
                </a:lnTo>
                <a:lnTo>
                  <a:pt x="206" y="31"/>
                </a:lnTo>
                <a:lnTo>
                  <a:pt x="210" y="31"/>
                </a:lnTo>
                <a:lnTo>
                  <a:pt x="210" y="31"/>
                </a:lnTo>
                <a:lnTo>
                  <a:pt x="227" y="31"/>
                </a:lnTo>
                <a:lnTo>
                  <a:pt x="227" y="31"/>
                </a:lnTo>
                <a:lnTo>
                  <a:pt x="230" y="31"/>
                </a:lnTo>
                <a:lnTo>
                  <a:pt x="230" y="31"/>
                </a:lnTo>
                <a:lnTo>
                  <a:pt x="233" y="31"/>
                </a:lnTo>
                <a:lnTo>
                  <a:pt x="234" y="30"/>
                </a:lnTo>
                <a:lnTo>
                  <a:pt x="234" y="30"/>
                </a:lnTo>
                <a:lnTo>
                  <a:pt x="237" y="28"/>
                </a:lnTo>
                <a:lnTo>
                  <a:pt x="238" y="28"/>
                </a:lnTo>
                <a:lnTo>
                  <a:pt x="238" y="28"/>
                </a:lnTo>
                <a:lnTo>
                  <a:pt x="242" y="28"/>
                </a:lnTo>
                <a:lnTo>
                  <a:pt x="242" y="28"/>
                </a:lnTo>
                <a:lnTo>
                  <a:pt x="260" y="27"/>
                </a:lnTo>
                <a:lnTo>
                  <a:pt x="260" y="27"/>
                </a:lnTo>
                <a:lnTo>
                  <a:pt x="268" y="27"/>
                </a:lnTo>
                <a:lnTo>
                  <a:pt x="276" y="27"/>
                </a:lnTo>
                <a:lnTo>
                  <a:pt x="276" y="27"/>
                </a:lnTo>
                <a:lnTo>
                  <a:pt x="278" y="30"/>
                </a:lnTo>
                <a:lnTo>
                  <a:pt x="278" y="31"/>
                </a:lnTo>
                <a:lnTo>
                  <a:pt x="283" y="31"/>
                </a:lnTo>
                <a:lnTo>
                  <a:pt x="283" y="31"/>
                </a:lnTo>
                <a:lnTo>
                  <a:pt x="287" y="31"/>
                </a:lnTo>
                <a:lnTo>
                  <a:pt x="293" y="28"/>
                </a:lnTo>
                <a:lnTo>
                  <a:pt x="293" y="28"/>
                </a:lnTo>
                <a:lnTo>
                  <a:pt x="293" y="35"/>
                </a:lnTo>
                <a:lnTo>
                  <a:pt x="291" y="39"/>
                </a:lnTo>
                <a:lnTo>
                  <a:pt x="291" y="39"/>
                </a:lnTo>
                <a:lnTo>
                  <a:pt x="288" y="41"/>
                </a:lnTo>
                <a:lnTo>
                  <a:pt x="287" y="42"/>
                </a:lnTo>
                <a:lnTo>
                  <a:pt x="287" y="42"/>
                </a:lnTo>
                <a:lnTo>
                  <a:pt x="283" y="47"/>
                </a:lnTo>
                <a:lnTo>
                  <a:pt x="283" y="47"/>
                </a:lnTo>
                <a:lnTo>
                  <a:pt x="280" y="50"/>
                </a:lnTo>
                <a:lnTo>
                  <a:pt x="280" y="50"/>
                </a:lnTo>
                <a:lnTo>
                  <a:pt x="279" y="53"/>
                </a:lnTo>
                <a:lnTo>
                  <a:pt x="279" y="57"/>
                </a:lnTo>
                <a:lnTo>
                  <a:pt x="279" y="57"/>
                </a:lnTo>
                <a:lnTo>
                  <a:pt x="276" y="57"/>
                </a:lnTo>
                <a:lnTo>
                  <a:pt x="275" y="58"/>
                </a:lnTo>
                <a:lnTo>
                  <a:pt x="275" y="58"/>
                </a:lnTo>
                <a:lnTo>
                  <a:pt x="274" y="61"/>
                </a:lnTo>
                <a:lnTo>
                  <a:pt x="272" y="64"/>
                </a:lnTo>
                <a:lnTo>
                  <a:pt x="272" y="64"/>
                </a:lnTo>
                <a:lnTo>
                  <a:pt x="268" y="66"/>
                </a:lnTo>
                <a:lnTo>
                  <a:pt x="264" y="71"/>
                </a:lnTo>
                <a:lnTo>
                  <a:pt x="264" y="71"/>
                </a:lnTo>
                <a:lnTo>
                  <a:pt x="260" y="75"/>
                </a:lnTo>
                <a:lnTo>
                  <a:pt x="256" y="77"/>
                </a:lnTo>
                <a:lnTo>
                  <a:pt x="256" y="77"/>
                </a:lnTo>
                <a:lnTo>
                  <a:pt x="250" y="79"/>
                </a:lnTo>
                <a:lnTo>
                  <a:pt x="250" y="79"/>
                </a:lnTo>
                <a:lnTo>
                  <a:pt x="248" y="83"/>
                </a:lnTo>
                <a:lnTo>
                  <a:pt x="248" y="83"/>
                </a:lnTo>
                <a:lnTo>
                  <a:pt x="245" y="84"/>
                </a:lnTo>
                <a:lnTo>
                  <a:pt x="242" y="85"/>
                </a:lnTo>
                <a:lnTo>
                  <a:pt x="237" y="85"/>
                </a:lnTo>
                <a:lnTo>
                  <a:pt x="237" y="85"/>
                </a:lnTo>
                <a:lnTo>
                  <a:pt x="231" y="87"/>
                </a:lnTo>
                <a:lnTo>
                  <a:pt x="227" y="88"/>
                </a:lnTo>
                <a:lnTo>
                  <a:pt x="227" y="88"/>
                </a:lnTo>
                <a:lnTo>
                  <a:pt x="222" y="88"/>
                </a:lnTo>
                <a:lnTo>
                  <a:pt x="222" y="88"/>
                </a:lnTo>
                <a:lnTo>
                  <a:pt x="215" y="91"/>
                </a:lnTo>
                <a:lnTo>
                  <a:pt x="215" y="91"/>
                </a:lnTo>
                <a:lnTo>
                  <a:pt x="204" y="91"/>
                </a:lnTo>
                <a:lnTo>
                  <a:pt x="198" y="89"/>
                </a:lnTo>
                <a:lnTo>
                  <a:pt x="193" y="87"/>
                </a:lnTo>
                <a:lnTo>
                  <a:pt x="193" y="87"/>
                </a:lnTo>
                <a:lnTo>
                  <a:pt x="191" y="85"/>
                </a:lnTo>
                <a:lnTo>
                  <a:pt x="188" y="84"/>
                </a:lnTo>
                <a:lnTo>
                  <a:pt x="188" y="84"/>
                </a:lnTo>
                <a:lnTo>
                  <a:pt x="183" y="84"/>
                </a:lnTo>
                <a:lnTo>
                  <a:pt x="183" y="84"/>
                </a:lnTo>
                <a:lnTo>
                  <a:pt x="177" y="84"/>
                </a:lnTo>
                <a:lnTo>
                  <a:pt x="177" y="84"/>
                </a:lnTo>
                <a:lnTo>
                  <a:pt x="175" y="83"/>
                </a:lnTo>
                <a:lnTo>
                  <a:pt x="172" y="81"/>
                </a:lnTo>
                <a:lnTo>
                  <a:pt x="172" y="81"/>
                </a:lnTo>
                <a:lnTo>
                  <a:pt x="166" y="80"/>
                </a:lnTo>
                <a:lnTo>
                  <a:pt x="162" y="80"/>
                </a:lnTo>
                <a:lnTo>
                  <a:pt x="162" y="80"/>
                </a:lnTo>
                <a:lnTo>
                  <a:pt x="160" y="79"/>
                </a:lnTo>
                <a:lnTo>
                  <a:pt x="157" y="79"/>
                </a:lnTo>
                <a:lnTo>
                  <a:pt x="157" y="79"/>
                </a:lnTo>
                <a:lnTo>
                  <a:pt x="153" y="75"/>
                </a:lnTo>
                <a:lnTo>
                  <a:pt x="153" y="75"/>
                </a:lnTo>
                <a:lnTo>
                  <a:pt x="150" y="75"/>
                </a:lnTo>
                <a:lnTo>
                  <a:pt x="147" y="75"/>
                </a:lnTo>
                <a:lnTo>
                  <a:pt x="143" y="75"/>
                </a:lnTo>
                <a:lnTo>
                  <a:pt x="141" y="75"/>
                </a:lnTo>
                <a:lnTo>
                  <a:pt x="141" y="75"/>
                </a:lnTo>
                <a:lnTo>
                  <a:pt x="138" y="72"/>
                </a:lnTo>
                <a:lnTo>
                  <a:pt x="137" y="71"/>
                </a:lnTo>
                <a:lnTo>
                  <a:pt x="137" y="71"/>
                </a:lnTo>
                <a:lnTo>
                  <a:pt x="134" y="69"/>
                </a:lnTo>
                <a:lnTo>
                  <a:pt x="130" y="68"/>
                </a:lnTo>
                <a:lnTo>
                  <a:pt x="130" y="68"/>
                </a:lnTo>
                <a:lnTo>
                  <a:pt x="127" y="66"/>
                </a:lnTo>
                <a:lnTo>
                  <a:pt x="124" y="65"/>
                </a:lnTo>
                <a:lnTo>
                  <a:pt x="122" y="64"/>
                </a:lnTo>
                <a:lnTo>
                  <a:pt x="119" y="62"/>
                </a:lnTo>
                <a:lnTo>
                  <a:pt x="119" y="62"/>
                </a:lnTo>
                <a:lnTo>
                  <a:pt x="112" y="62"/>
                </a:lnTo>
                <a:lnTo>
                  <a:pt x="105" y="62"/>
                </a:lnTo>
                <a:lnTo>
                  <a:pt x="105" y="62"/>
                </a:lnTo>
                <a:lnTo>
                  <a:pt x="105" y="60"/>
                </a:lnTo>
                <a:lnTo>
                  <a:pt x="103" y="60"/>
                </a:lnTo>
                <a:lnTo>
                  <a:pt x="101" y="58"/>
                </a:lnTo>
                <a:lnTo>
                  <a:pt x="99" y="60"/>
                </a:lnTo>
                <a:lnTo>
                  <a:pt x="99" y="60"/>
                </a:lnTo>
                <a:lnTo>
                  <a:pt x="97" y="61"/>
                </a:lnTo>
                <a:lnTo>
                  <a:pt x="96" y="64"/>
                </a:lnTo>
                <a:lnTo>
                  <a:pt x="96" y="64"/>
                </a:lnTo>
                <a:lnTo>
                  <a:pt x="90" y="64"/>
                </a:lnTo>
                <a:lnTo>
                  <a:pt x="90" y="64"/>
                </a:lnTo>
                <a:lnTo>
                  <a:pt x="84" y="64"/>
                </a:lnTo>
                <a:lnTo>
                  <a:pt x="78" y="65"/>
                </a:lnTo>
                <a:lnTo>
                  <a:pt x="78" y="65"/>
                </a:lnTo>
                <a:lnTo>
                  <a:pt x="65" y="65"/>
                </a:lnTo>
                <a:lnTo>
                  <a:pt x="65" y="65"/>
                </a:lnTo>
                <a:lnTo>
                  <a:pt x="55" y="65"/>
                </a:lnTo>
                <a:lnTo>
                  <a:pt x="55" y="65"/>
                </a:lnTo>
                <a:lnTo>
                  <a:pt x="50" y="65"/>
                </a:lnTo>
                <a:lnTo>
                  <a:pt x="46" y="65"/>
                </a:lnTo>
                <a:lnTo>
                  <a:pt x="46" y="65"/>
                </a:lnTo>
                <a:lnTo>
                  <a:pt x="43" y="68"/>
                </a:lnTo>
                <a:lnTo>
                  <a:pt x="43" y="68"/>
                </a:lnTo>
                <a:lnTo>
                  <a:pt x="39" y="69"/>
                </a:lnTo>
                <a:lnTo>
                  <a:pt x="39" y="69"/>
                </a:lnTo>
                <a:lnTo>
                  <a:pt x="33" y="69"/>
                </a:lnTo>
                <a:lnTo>
                  <a:pt x="29" y="71"/>
                </a:lnTo>
                <a:lnTo>
                  <a:pt x="29" y="71"/>
                </a:lnTo>
                <a:lnTo>
                  <a:pt x="25" y="72"/>
                </a:lnTo>
                <a:lnTo>
                  <a:pt x="24" y="73"/>
                </a:lnTo>
                <a:lnTo>
                  <a:pt x="21" y="72"/>
                </a:lnTo>
                <a:lnTo>
                  <a:pt x="21" y="72"/>
                </a:lnTo>
                <a:lnTo>
                  <a:pt x="21" y="71"/>
                </a:lnTo>
                <a:lnTo>
                  <a:pt x="21" y="71"/>
                </a:lnTo>
                <a:lnTo>
                  <a:pt x="17" y="69"/>
                </a:lnTo>
                <a:lnTo>
                  <a:pt x="17" y="69"/>
                </a:lnTo>
                <a:lnTo>
                  <a:pt x="14" y="68"/>
                </a:lnTo>
                <a:lnTo>
                  <a:pt x="12" y="66"/>
                </a:lnTo>
                <a:lnTo>
                  <a:pt x="12" y="66"/>
                </a:lnTo>
                <a:lnTo>
                  <a:pt x="8" y="66"/>
                </a:lnTo>
                <a:lnTo>
                  <a:pt x="4" y="66"/>
                </a:lnTo>
                <a:lnTo>
                  <a:pt x="4" y="66"/>
                </a:lnTo>
                <a:lnTo>
                  <a:pt x="1" y="66"/>
                </a:lnTo>
                <a:lnTo>
                  <a:pt x="0" y="64"/>
                </a:lnTo>
                <a:lnTo>
                  <a:pt x="0" y="60"/>
                </a:lnTo>
                <a:lnTo>
                  <a:pt x="0" y="60"/>
                </a:lnTo>
                <a:lnTo>
                  <a:pt x="0" y="56"/>
                </a:lnTo>
                <a:lnTo>
                  <a:pt x="1" y="50"/>
                </a:lnTo>
                <a:lnTo>
                  <a:pt x="1" y="50"/>
                </a:lnTo>
                <a:lnTo>
                  <a:pt x="2" y="47"/>
                </a:lnTo>
                <a:lnTo>
                  <a:pt x="4" y="45"/>
                </a:lnTo>
                <a:lnTo>
                  <a:pt x="4" y="45"/>
                </a:lnTo>
                <a:lnTo>
                  <a:pt x="5" y="41"/>
                </a:lnTo>
                <a:lnTo>
                  <a:pt x="8" y="38"/>
                </a:lnTo>
                <a:lnTo>
                  <a:pt x="8" y="38"/>
                </a:lnTo>
                <a:lnTo>
                  <a:pt x="16" y="33"/>
                </a:lnTo>
                <a:lnTo>
                  <a:pt x="23" y="30"/>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6" name="Freeform 193"/>
          <p:cNvSpPr>
            <a:spLocks/>
          </p:cNvSpPr>
          <p:nvPr/>
        </p:nvSpPr>
        <p:spPr bwMode="auto">
          <a:xfrm>
            <a:off x="1228624" y="5552809"/>
            <a:ext cx="76366" cy="47199"/>
          </a:xfrm>
          <a:custGeom>
            <a:avLst/>
            <a:gdLst>
              <a:gd name="T0" fmla="*/ 46 w 344"/>
              <a:gd name="T1" fmla="*/ 1 h 239"/>
              <a:gd name="T2" fmla="*/ 61 w 344"/>
              <a:gd name="T3" fmla="*/ 7 h 239"/>
              <a:gd name="T4" fmla="*/ 70 w 344"/>
              <a:gd name="T5" fmla="*/ 14 h 239"/>
              <a:gd name="T6" fmla="*/ 84 w 344"/>
              <a:gd name="T7" fmla="*/ 20 h 239"/>
              <a:gd name="T8" fmla="*/ 89 w 344"/>
              <a:gd name="T9" fmla="*/ 38 h 239"/>
              <a:gd name="T10" fmla="*/ 97 w 344"/>
              <a:gd name="T11" fmla="*/ 47 h 239"/>
              <a:gd name="T12" fmla="*/ 99 w 344"/>
              <a:gd name="T13" fmla="*/ 53 h 239"/>
              <a:gd name="T14" fmla="*/ 105 w 344"/>
              <a:gd name="T15" fmla="*/ 61 h 239"/>
              <a:gd name="T16" fmla="*/ 123 w 344"/>
              <a:gd name="T17" fmla="*/ 66 h 239"/>
              <a:gd name="T18" fmla="*/ 137 w 344"/>
              <a:gd name="T19" fmla="*/ 62 h 239"/>
              <a:gd name="T20" fmla="*/ 146 w 344"/>
              <a:gd name="T21" fmla="*/ 58 h 239"/>
              <a:gd name="T22" fmla="*/ 161 w 344"/>
              <a:gd name="T23" fmla="*/ 54 h 239"/>
              <a:gd name="T24" fmla="*/ 170 w 344"/>
              <a:gd name="T25" fmla="*/ 46 h 239"/>
              <a:gd name="T26" fmla="*/ 191 w 344"/>
              <a:gd name="T27" fmla="*/ 43 h 239"/>
              <a:gd name="T28" fmla="*/ 206 w 344"/>
              <a:gd name="T29" fmla="*/ 47 h 239"/>
              <a:gd name="T30" fmla="*/ 222 w 344"/>
              <a:gd name="T31" fmla="*/ 50 h 239"/>
              <a:gd name="T32" fmla="*/ 230 w 344"/>
              <a:gd name="T33" fmla="*/ 60 h 239"/>
              <a:gd name="T34" fmla="*/ 238 w 344"/>
              <a:gd name="T35" fmla="*/ 68 h 239"/>
              <a:gd name="T36" fmla="*/ 248 w 344"/>
              <a:gd name="T37" fmla="*/ 79 h 239"/>
              <a:gd name="T38" fmla="*/ 260 w 344"/>
              <a:gd name="T39" fmla="*/ 84 h 239"/>
              <a:gd name="T40" fmla="*/ 275 w 344"/>
              <a:gd name="T41" fmla="*/ 87 h 239"/>
              <a:gd name="T42" fmla="*/ 280 w 344"/>
              <a:gd name="T43" fmla="*/ 102 h 239"/>
              <a:gd name="T44" fmla="*/ 297 w 344"/>
              <a:gd name="T45" fmla="*/ 104 h 239"/>
              <a:gd name="T46" fmla="*/ 310 w 344"/>
              <a:gd name="T47" fmla="*/ 111 h 239"/>
              <a:gd name="T48" fmla="*/ 329 w 344"/>
              <a:gd name="T49" fmla="*/ 117 h 239"/>
              <a:gd name="T50" fmla="*/ 343 w 344"/>
              <a:gd name="T51" fmla="*/ 133 h 239"/>
              <a:gd name="T52" fmla="*/ 344 w 344"/>
              <a:gd name="T53" fmla="*/ 144 h 239"/>
              <a:gd name="T54" fmla="*/ 340 w 344"/>
              <a:gd name="T55" fmla="*/ 160 h 239"/>
              <a:gd name="T56" fmla="*/ 333 w 344"/>
              <a:gd name="T57" fmla="*/ 174 h 239"/>
              <a:gd name="T58" fmla="*/ 322 w 344"/>
              <a:gd name="T59" fmla="*/ 182 h 239"/>
              <a:gd name="T60" fmla="*/ 309 w 344"/>
              <a:gd name="T61" fmla="*/ 193 h 239"/>
              <a:gd name="T62" fmla="*/ 295 w 344"/>
              <a:gd name="T63" fmla="*/ 198 h 239"/>
              <a:gd name="T64" fmla="*/ 280 w 344"/>
              <a:gd name="T65" fmla="*/ 203 h 239"/>
              <a:gd name="T66" fmla="*/ 255 w 344"/>
              <a:gd name="T67" fmla="*/ 209 h 239"/>
              <a:gd name="T68" fmla="*/ 246 w 344"/>
              <a:gd name="T69" fmla="*/ 209 h 239"/>
              <a:gd name="T70" fmla="*/ 232 w 344"/>
              <a:gd name="T71" fmla="*/ 207 h 239"/>
              <a:gd name="T72" fmla="*/ 221 w 344"/>
              <a:gd name="T73" fmla="*/ 213 h 239"/>
              <a:gd name="T74" fmla="*/ 210 w 344"/>
              <a:gd name="T75" fmla="*/ 220 h 239"/>
              <a:gd name="T76" fmla="*/ 196 w 344"/>
              <a:gd name="T77" fmla="*/ 225 h 239"/>
              <a:gd name="T78" fmla="*/ 181 w 344"/>
              <a:gd name="T79" fmla="*/ 229 h 239"/>
              <a:gd name="T80" fmla="*/ 166 w 344"/>
              <a:gd name="T81" fmla="*/ 232 h 239"/>
              <a:gd name="T82" fmla="*/ 150 w 344"/>
              <a:gd name="T83" fmla="*/ 237 h 239"/>
              <a:gd name="T84" fmla="*/ 141 w 344"/>
              <a:gd name="T85" fmla="*/ 232 h 239"/>
              <a:gd name="T86" fmla="*/ 127 w 344"/>
              <a:gd name="T87" fmla="*/ 224 h 239"/>
              <a:gd name="T88" fmla="*/ 122 w 344"/>
              <a:gd name="T89" fmla="*/ 207 h 239"/>
              <a:gd name="T90" fmla="*/ 120 w 344"/>
              <a:gd name="T91" fmla="*/ 193 h 239"/>
              <a:gd name="T92" fmla="*/ 118 w 344"/>
              <a:gd name="T93" fmla="*/ 180 h 239"/>
              <a:gd name="T94" fmla="*/ 116 w 344"/>
              <a:gd name="T95" fmla="*/ 144 h 239"/>
              <a:gd name="T96" fmla="*/ 116 w 344"/>
              <a:gd name="T97" fmla="*/ 129 h 239"/>
              <a:gd name="T98" fmla="*/ 108 w 344"/>
              <a:gd name="T99" fmla="*/ 123 h 239"/>
              <a:gd name="T100" fmla="*/ 97 w 344"/>
              <a:gd name="T101" fmla="*/ 119 h 239"/>
              <a:gd name="T102" fmla="*/ 88 w 344"/>
              <a:gd name="T103" fmla="*/ 122 h 239"/>
              <a:gd name="T104" fmla="*/ 80 w 344"/>
              <a:gd name="T105" fmla="*/ 125 h 239"/>
              <a:gd name="T106" fmla="*/ 71 w 344"/>
              <a:gd name="T107" fmla="*/ 123 h 239"/>
              <a:gd name="T108" fmla="*/ 54 w 344"/>
              <a:gd name="T109" fmla="*/ 118 h 239"/>
              <a:gd name="T110" fmla="*/ 46 w 344"/>
              <a:gd name="T111" fmla="*/ 107 h 239"/>
              <a:gd name="T112" fmla="*/ 36 w 344"/>
              <a:gd name="T113" fmla="*/ 104 h 239"/>
              <a:gd name="T114" fmla="*/ 16 w 344"/>
              <a:gd name="T115" fmla="*/ 88 h 239"/>
              <a:gd name="T116" fmla="*/ 5 w 344"/>
              <a:gd name="T117" fmla="*/ 69 h 239"/>
              <a:gd name="T118" fmla="*/ 1 w 344"/>
              <a:gd name="T119" fmla="*/ 60 h 239"/>
              <a:gd name="T120" fmla="*/ 5 w 344"/>
              <a:gd name="T121" fmla="*/ 33 h 239"/>
              <a:gd name="T122" fmla="*/ 25 w 344"/>
              <a:gd name="T123" fmla="*/ 1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4" h="239">
                <a:moveTo>
                  <a:pt x="35" y="5"/>
                </a:moveTo>
                <a:lnTo>
                  <a:pt x="35" y="5"/>
                </a:lnTo>
                <a:lnTo>
                  <a:pt x="44" y="5"/>
                </a:lnTo>
                <a:lnTo>
                  <a:pt x="44" y="5"/>
                </a:lnTo>
                <a:lnTo>
                  <a:pt x="46" y="1"/>
                </a:lnTo>
                <a:lnTo>
                  <a:pt x="46" y="1"/>
                </a:lnTo>
                <a:lnTo>
                  <a:pt x="50" y="0"/>
                </a:lnTo>
                <a:lnTo>
                  <a:pt x="50" y="0"/>
                </a:lnTo>
                <a:lnTo>
                  <a:pt x="52" y="1"/>
                </a:lnTo>
                <a:lnTo>
                  <a:pt x="54" y="4"/>
                </a:lnTo>
                <a:lnTo>
                  <a:pt x="54" y="4"/>
                </a:lnTo>
                <a:lnTo>
                  <a:pt x="61" y="7"/>
                </a:lnTo>
                <a:lnTo>
                  <a:pt x="61" y="7"/>
                </a:lnTo>
                <a:lnTo>
                  <a:pt x="63" y="8"/>
                </a:lnTo>
                <a:lnTo>
                  <a:pt x="65" y="8"/>
                </a:lnTo>
                <a:lnTo>
                  <a:pt x="67" y="9"/>
                </a:lnTo>
                <a:lnTo>
                  <a:pt x="67" y="9"/>
                </a:lnTo>
                <a:lnTo>
                  <a:pt x="70" y="14"/>
                </a:lnTo>
                <a:lnTo>
                  <a:pt x="70" y="16"/>
                </a:lnTo>
                <a:lnTo>
                  <a:pt x="73" y="18"/>
                </a:lnTo>
                <a:lnTo>
                  <a:pt x="73" y="18"/>
                </a:lnTo>
                <a:lnTo>
                  <a:pt x="78" y="20"/>
                </a:lnTo>
                <a:lnTo>
                  <a:pt x="84" y="20"/>
                </a:lnTo>
                <a:lnTo>
                  <a:pt x="84" y="20"/>
                </a:lnTo>
                <a:lnTo>
                  <a:pt x="84" y="28"/>
                </a:lnTo>
                <a:lnTo>
                  <a:pt x="84" y="33"/>
                </a:lnTo>
                <a:lnTo>
                  <a:pt x="85" y="35"/>
                </a:lnTo>
                <a:lnTo>
                  <a:pt x="85" y="35"/>
                </a:lnTo>
                <a:lnTo>
                  <a:pt x="88" y="37"/>
                </a:lnTo>
                <a:lnTo>
                  <a:pt x="89" y="38"/>
                </a:lnTo>
                <a:lnTo>
                  <a:pt x="90" y="39"/>
                </a:lnTo>
                <a:lnTo>
                  <a:pt x="90" y="39"/>
                </a:lnTo>
                <a:lnTo>
                  <a:pt x="90" y="43"/>
                </a:lnTo>
                <a:lnTo>
                  <a:pt x="90" y="43"/>
                </a:lnTo>
                <a:lnTo>
                  <a:pt x="93" y="46"/>
                </a:lnTo>
                <a:lnTo>
                  <a:pt x="97" y="47"/>
                </a:lnTo>
                <a:lnTo>
                  <a:pt x="97" y="47"/>
                </a:lnTo>
                <a:lnTo>
                  <a:pt x="97" y="50"/>
                </a:lnTo>
                <a:lnTo>
                  <a:pt x="97" y="50"/>
                </a:lnTo>
                <a:lnTo>
                  <a:pt x="99" y="52"/>
                </a:lnTo>
                <a:lnTo>
                  <a:pt x="99" y="52"/>
                </a:lnTo>
                <a:lnTo>
                  <a:pt x="99" y="53"/>
                </a:lnTo>
                <a:lnTo>
                  <a:pt x="99" y="53"/>
                </a:lnTo>
                <a:lnTo>
                  <a:pt x="100" y="57"/>
                </a:lnTo>
                <a:lnTo>
                  <a:pt x="103" y="60"/>
                </a:lnTo>
                <a:lnTo>
                  <a:pt x="103" y="60"/>
                </a:lnTo>
                <a:lnTo>
                  <a:pt x="105" y="61"/>
                </a:lnTo>
                <a:lnTo>
                  <a:pt x="105" y="61"/>
                </a:lnTo>
                <a:lnTo>
                  <a:pt x="108" y="64"/>
                </a:lnTo>
                <a:lnTo>
                  <a:pt x="108" y="64"/>
                </a:lnTo>
                <a:lnTo>
                  <a:pt x="116" y="66"/>
                </a:lnTo>
                <a:lnTo>
                  <a:pt x="116" y="66"/>
                </a:lnTo>
                <a:lnTo>
                  <a:pt x="120" y="66"/>
                </a:lnTo>
                <a:lnTo>
                  <a:pt x="123" y="66"/>
                </a:lnTo>
                <a:lnTo>
                  <a:pt x="123" y="66"/>
                </a:lnTo>
                <a:lnTo>
                  <a:pt x="127" y="66"/>
                </a:lnTo>
                <a:lnTo>
                  <a:pt x="127" y="66"/>
                </a:lnTo>
                <a:lnTo>
                  <a:pt x="130" y="64"/>
                </a:lnTo>
                <a:lnTo>
                  <a:pt x="130" y="64"/>
                </a:lnTo>
                <a:lnTo>
                  <a:pt x="137" y="62"/>
                </a:lnTo>
                <a:lnTo>
                  <a:pt x="137" y="62"/>
                </a:lnTo>
                <a:lnTo>
                  <a:pt x="141" y="62"/>
                </a:lnTo>
                <a:lnTo>
                  <a:pt x="141" y="62"/>
                </a:lnTo>
                <a:lnTo>
                  <a:pt x="143" y="60"/>
                </a:lnTo>
                <a:lnTo>
                  <a:pt x="143" y="60"/>
                </a:lnTo>
                <a:lnTo>
                  <a:pt x="146" y="58"/>
                </a:lnTo>
                <a:lnTo>
                  <a:pt x="150" y="57"/>
                </a:lnTo>
                <a:lnTo>
                  <a:pt x="150" y="57"/>
                </a:lnTo>
                <a:lnTo>
                  <a:pt x="156" y="56"/>
                </a:lnTo>
                <a:lnTo>
                  <a:pt x="160" y="56"/>
                </a:lnTo>
                <a:lnTo>
                  <a:pt x="160" y="56"/>
                </a:lnTo>
                <a:lnTo>
                  <a:pt x="161" y="54"/>
                </a:lnTo>
                <a:lnTo>
                  <a:pt x="161" y="52"/>
                </a:lnTo>
                <a:lnTo>
                  <a:pt x="162" y="49"/>
                </a:lnTo>
                <a:lnTo>
                  <a:pt x="162" y="49"/>
                </a:lnTo>
                <a:lnTo>
                  <a:pt x="165" y="47"/>
                </a:lnTo>
                <a:lnTo>
                  <a:pt x="166" y="46"/>
                </a:lnTo>
                <a:lnTo>
                  <a:pt x="170" y="46"/>
                </a:lnTo>
                <a:lnTo>
                  <a:pt x="170" y="46"/>
                </a:lnTo>
                <a:lnTo>
                  <a:pt x="175" y="43"/>
                </a:lnTo>
                <a:lnTo>
                  <a:pt x="179" y="43"/>
                </a:lnTo>
                <a:lnTo>
                  <a:pt x="179" y="43"/>
                </a:lnTo>
                <a:lnTo>
                  <a:pt x="191" y="43"/>
                </a:lnTo>
                <a:lnTo>
                  <a:pt x="191" y="43"/>
                </a:lnTo>
                <a:lnTo>
                  <a:pt x="200" y="45"/>
                </a:lnTo>
                <a:lnTo>
                  <a:pt x="204" y="45"/>
                </a:lnTo>
                <a:lnTo>
                  <a:pt x="206" y="46"/>
                </a:lnTo>
                <a:lnTo>
                  <a:pt x="207" y="47"/>
                </a:lnTo>
                <a:lnTo>
                  <a:pt x="207" y="47"/>
                </a:lnTo>
                <a:lnTo>
                  <a:pt x="206" y="47"/>
                </a:lnTo>
                <a:lnTo>
                  <a:pt x="206" y="47"/>
                </a:lnTo>
                <a:lnTo>
                  <a:pt x="211" y="47"/>
                </a:lnTo>
                <a:lnTo>
                  <a:pt x="217" y="47"/>
                </a:lnTo>
                <a:lnTo>
                  <a:pt x="217" y="47"/>
                </a:lnTo>
                <a:lnTo>
                  <a:pt x="222" y="50"/>
                </a:lnTo>
                <a:lnTo>
                  <a:pt x="222" y="50"/>
                </a:lnTo>
                <a:lnTo>
                  <a:pt x="225" y="52"/>
                </a:lnTo>
                <a:lnTo>
                  <a:pt x="227" y="53"/>
                </a:lnTo>
                <a:lnTo>
                  <a:pt x="227" y="53"/>
                </a:lnTo>
                <a:lnTo>
                  <a:pt x="227" y="54"/>
                </a:lnTo>
                <a:lnTo>
                  <a:pt x="229" y="57"/>
                </a:lnTo>
                <a:lnTo>
                  <a:pt x="230" y="60"/>
                </a:lnTo>
                <a:lnTo>
                  <a:pt x="232" y="61"/>
                </a:lnTo>
                <a:lnTo>
                  <a:pt x="232" y="61"/>
                </a:lnTo>
                <a:lnTo>
                  <a:pt x="234" y="62"/>
                </a:lnTo>
                <a:lnTo>
                  <a:pt x="237" y="65"/>
                </a:lnTo>
                <a:lnTo>
                  <a:pt x="237" y="65"/>
                </a:lnTo>
                <a:lnTo>
                  <a:pt x="238" y="68"/>
                </a:lnTo>
                <a:lnTo>
                  <a:pt x="238" y="68"/>
                </a:lnTo>
                <a:lnTo>
                  <a:pt x="242" y="73"/>
                </a:lnTo>
                <a:lnTo>
                  <a:pt x="242" y="73"/>
                </a:lnTo>
                <a:lnTo>
                  <a:pt x="245" y="76"/>
                </a:lnTo>
                <a:lnTo>
                  <a:pt x="248" y="79"/>
                </a:lnTo>
                <a:lnTo>
                  <a:pt x="248" y="79"/>
                </a:lnTo>
                <a:lnTo>
                  <a:pt x="250" y="83"/>
                </a:lnTo>
                <a:lnTo>
                  <a:pt x="250" y="83"/>
                </a:lnTo>
                <a:lnTo>
                  <a:pt x="253" y="83"/>
                </a:lnTo>
                <a:lnTo>
                  <a:pt x="256" y="83"/>
                </a:lnTo>
                <a:lnTo>
                  <a:pt x="256" y="83"/>
                </a:lnTo>
                <a:lnTo>
                  <a:pt x="260" y="84"/>
                </a:lnTo>
                <a:lnTo>
                  <a:pt x="263" y="85"/>
                </a:lnTo>
                <a:lnTo>
                  <a:pt x="263" y="85"/>
                </a:lnTo>
                <a:lnTo>
                  <a:pt x="268" y="85"/>
                </a:lnTo>
                <a:lnTo>
                  <a:pt x="272" y="85"/>
                </a:lnTo>
                <a:lnTo>
                  <a:pt x="272" y="85"/>
                </a:lnTo>
                <a:lnTo>
                  <a:pt x="275" y="87"/>
                </a:lnTo>
                <a:lnTo>
                  <a:pt x="275" y="89"/>
                </a:lnTo>
                <a:lnTo>
                  <a:pt x="276" y="94"/>
                </a:lnTo>
                <a:lnTo>
                  <a:pt x="276" y="94"/>
                </a:lnTo>
                <a:lnTo>
                  <a:pt x="279" y="98"/>
                </a:lnTo>
                <a:lnTo>
                  <a:pt x="279" y="99"/>
                </a:lnTo>
                <a:lnTo>
                  <a:pt x="280" y="102"/>
                </a:lnTo>
                <a:lnTo>
                  <a:pt x="280" y="102"/>
                </a:lnTo>
                <a:lnTo>
                  <a:pt x="286" y="102"/>
                </a:lnTo>
                <a:lnTo>
                  <a:pt x="291" y="102"/>
                </a:lnTo>
                <a:lnTo>
                  <a:pt x="291" y="102"/>
                </a:lnTo>
                <a:lnTo>
                  <a:pt x="297" y="104"/>
                </a:lnTo>
                <a:lnTo>
                  <a:pt x="297" y="104"/>
                </a:lnTo>
                <a:lnTo>
                  <a:pt x="299" y="106"/>
                </a:lnTo>
                <a:lnTo>
                  <a:pt x="301" y="108"/>
                </a:lnTo>
                <a:lnTo>
                  <a:pt x="301" y="108"/>
                </a:lnTo>
                <a:lnTo>
                  <a:pt x="306" y="110"/>
                </a:lnTo>
                <a:lnTo>
                  <a:pt x="306" y="110"/>
                </a:lnTo>
                <a:lnTo>
                  <a:pt x="310" y="111"/>
                </a:lnTo>
                <a:lnTo>
                  <a:pt x="314" y="114"/>
                </a:lnTo>
                <a:lnTo>
                  <a:pt x="314" y="114"/>
                </a:lnTo>
                <a:lnTo>
                  <a:pt x="320" y="114"/>
                </a:lnTo>
                <a:lnTo>
                  <a:pt x="326" y="115"/>
                </a:lnTo>
                <a:lnTo>
                  <a:pt x="326" y="115"/>
                </a:lnTo>
                <a:lnTo>
                  <a:pt x="329" y="117"/>
                </a:lnTo>
                <a:lnTo>
                  <a:pt x="332" y="119"/>
                </a:lnTo>
                <a:lnTo>
                  <a:pt x="336" y="125"/>
                </a:lnTo>
                <a:lnTo>
                  <a:pt x="336" y="125"/>
                </a:lnTo>
                <a:lnTo>
                  <a:pt x="340" y="127"/>
                </a:lnTo>
                <a:lnTo>
                  <a:pt x="343" y="133"/>
                </a:lnTo>
                <a:lnTo>
                  <a:pt x="343" y="133"/>
                </a:lnTo>
                <a:lnTo>
                  <a:pt x="343" y="138"/>
                </a:lnTo>
                <a:lnTo>
                  <a:pt x="343" y="138"/>
                </a:lnTo>
                <a:lnTo>
                  <a:pt x="343" y="140"/>
                </a:lnTo>
                <a:lnTo>
                  <a:pt x="344" y="141"/>
                </a:lnTo>
                <a:lnTo>
                  <a:pt x="344" y="141"/>
                </a:lnTo>
                <a:lnTo>
                  <a:pt x="344" y="144"/>
                </a:lnTo>
                <a:lnTo>
                  <a:pt x="344" y="144"/>
                </a:lnTo>
                <a:lnTo>
                  <a:pt x="344" y="155"/>
                </a:lnTo>
                <a:lnTo>
                  <a:pt x="344" y="155"/>
                </a:lnTo>
                <a:lnTo>
                  <a:pt x="343" y="157"/>
                </a:lnTo>
                <a:lnTo>
                  <a:pt x="340" y="160"/>
                </a:lnTo>
                <a:lnTo>
                  <a:pt x="340" y="160"/>
                </a:lnTo>
                <a:lnTo>
                  <a:pt x="339" y="165"/>
                </a:lnTo>
                <a:lnTo>
                  <a:pt x="339" y="165"/>
                </a:lnTo>
                <a:lnTo>
                  <a:pt x="337" y="171"/>
                </a:lnTo>
                <a:lnTo>
                  <a:pt x="336" y="172"/>
                </a:lnTo>
                <a:lnTo>
                  <a:pt x="333" y="174"/>
                </a:lnTo>
                <a:lnTo>
                  <a:pt x="333" y="174"/>
                </a:lnTo>
                <a:lnTo>
                  <a:pt x="328" y="175"/>
                </a:lnTo>
                <a:lnTo>
                  <a:pt x="326" y="175"/>
                </a:lnTo>
                <a:lnTo>
                  <a:pt x="325" y="178"/>
                </a:lnTo>
                <a:lnTo>
                  <a:pt x="325" y="178"/>
                </a:lnTo>
                <a:lnTo>
                  <a:pt x="322" y="182"/>
                </a:lnTo>
                <a:lnTo>
                  <a:pt x="322" y="182"/>
                </a:lnTo>
                <a:lnTo>
                  <a:pt x="320" y="182"/>
                </a:lnTo>
                <a:lnTo>
                  <a:pt x="320" y="182"/>
                </a:lnTo>
                <a:lnTo>
                  <a:pt x="317" y="184"/>
                </a:lnTo>
                <a:lnTo>
                  <a:pt x="317" y="184"/>
                </a:lnTo>
                <a:lnTo>
                  <a:pt x="309" y="193"/>
                </a:lnTo>
                <a:lnTo>
                  <a:pt x="309" y="193"/>
                </a:lnTo>
                <a:lnTo>
                  <a:pt x="306" y="194"/>
                </a:lnTo>
                <a:lnTo>
                  <a:pt x="303" y="194"/>
                </a:lnTo>
                <a:lnTo>
                  <a:pt x="301" y="194"/>
                </a:lnTo>
                <a:lnTo>
                  <a:pt x="298" y="195"/>
                </a:lnTo>
                <a:lnTo>
                  <a:pt x="298" y="195"/>
                </a:lnTo>
                <a:lnTo>
                  <a:pt x="295" y="198"/>
                </a:lnTo>
                <a:lnTo>
                  <a:pt x="291" y="201"/>
                </a:lnTo>
                <a:lnTo>
                  <a:pt x="291" y="201"/>
                </a:lnTo>
                <a:lnTo>
                  <a:pt x="286" y="202"/>
                </a:lnTo>
                <a:lnTo>
                  <a:pt x="286" y="202"/>
                </a:lnTo>
                <a:lnTo>
                  <a:pt x="283" y="202"/>
                </a:lnTo>
                <a:lnTo>
                  <a:pt x="280" y="203"/>
                </a:lnTo>
                <a:lnTo>
                  <a:pt x="280" y="203"/>
                </a:lnTo>
                <a:lnTo>
                  <a:pt x="272" y="207"/>
                </a:lnTo>
                <a:lnTo>
                  <a:pt x="263" y="209"/>
                </a:lnTo>
                <a:lnTo>
                  <a:pt x="263" y="209"/>
                </a:lnTo>
                <a:lnTo>
                  <a:pt x="259" y="207"/>
                </a:lnTo>
                <a:lnTo>
                  <a:pt x="255" y="209"/>
                </a:lnTo>
                <a:lnTo>
                  <a:pt x="255" y="209"/>
                </a:lnTo>
                <a:lnTo>
                  <a:pt x="252" y="210"/>
                </a:lnTo>
                <a:lnTo>
                  <a:pt x="250" y="210"/>
                </a:lnTo>
                <a:lnTo>
                  <a:pt x="249" y="210"/>
                </a:lnTo>
                <a:lnTo>
                  <a:pt x="249" y="210"/>
                </a:lnTo>
                <a:lnTo>
                  <a:pt x="246" y="209"/>
                </a:lnTo>
                <a:lnTo>
                  <a:pt x="244" y="206"/>
                </a:lnTo>
                <a:lnTo>
                  <a:pt x="244" y="206"/>
                </a:lnTo>
                <a:lnTo>
                  <a:pt x="238" y="206"/>
                </a:lnTo>
                <a:lnTo>
                  <a:pt x="234" y="206"/>
                </a:lnTo>
                <a:lnTo>
                  <a:pt x="234" y="206"/>
                </a:lnTo>
                <a:lnTo>
                  <a:pt x="232" y="207"/>
                </a:lnTo>
                <a:lnTo>
                  <a:pt x="229" y="207"/>
                </a:lnTo>
                <a:lnTo>
                  <a:pt x="225" y="212"/>
                </a:lnTo>
                <a:lnTo>
                  <a:pt x="225" y="212"/>
                </a:lnTo>
                <a:lnTo>
                  <a:pt x="223" y="212"/>
                </a:lnTo>
                <a:lnTo>
                  <a:pt x="223" y="212"/>
                </a:lnTo>
                <a:lnTo>
                  <a:pt x="221" y="213"/>
                </a:lnTo>
                <a:lnTo>
                  <a:pt x="221" y="213"/>
                </a:lnTo>
                <a:lnTo>
                  <a:pt x="217" y="216"/>
                </a:lnTo>
                <a:lnTo>
                  <a:pt x="217" y="216"/>
                </a:lnTo>
                <a:lnTo>
                  <a:pt x="213" y="220"/>
                </a:lnTo>
                <a:lnTo>
                  <a:pt x="213" y="220"/>
                </a:lnTo>
                <a:lnTo>
                  <a:pt x="210" y="220"/>
                </a:lnTo>
                <a:lnTo>
                  <a:pt x="207" y="220"/>
                </a:lnTo>
                <a:lnTo>
                  <a:pt x="207" y="220"/>
                </a:lnTo>
                <a:lnTo>
                  <a:pt x="203" y="222"/>
                </a:lnTo>
                <a:lnTo>
                  <a:pt x="200" y="225"/>
                </a:lnTo>
                <a:lnTo>
                  <a:pt x="200" y="225"/>
                </a:lnTo>
                <a:lnTo>
                  <a:pt x="196" y="225"/>
                </a:lnTo>
                <a:lnTo>
                  <a:pt x="196" y="225"/>
                </a:lnTo>
                <a:lnTo>
                  <a:pt x="191" y="226"/>
                </a:lnTo>
                <a:lnTo>
                  <a:pt x="191" y="226"/>
                </a:lnTo>
                <a:lnTo>
                  <a:pt x="187" y="228"/>
                </a:lnTo>
                <a:lnTo>
                  <a:pt x="181" y="229"/>
                </a:lnTo>
                <a:lnTo>
                  <a:pt x="181" y="229"/>
                </a:lnTo>
                <a:lnTo>
                  <a:pt x="179" y="232"/>
                </a:lnTo>
                <a:lnTo>
                  <a:pt x="179" y="232"/>
                </a:lnTo>
                <a:lnTo>
                  <a:pt x="176" y="232"/>
                </a:lnTo>
                <a:lnTo>
                  <a:pt x="173" y="232"/>
                </a:lnTo>
                <a:lnTo>
                  <a:pt x="166" y="232"/>
                </a:lnTo>
                <a:lnTo>
                  <a:pt x="166" y="232"/>
                </a:lnTo>
                <a:lnTo>
                  <a:pt x="162" y="233"/>
                </a:lnTo>
                <a:lnTo>
                  <a:pt x="160" y="236"/>
                </a:lnTo>
                <a:lnTo>
                  <a:pt x="156" y="237"/>
                </a:lnTo>
                <a:lnTo>
                  <a:pt x="153" y="239"/>
                </a:lnTo>
                <a:lnTo>
                  <a:pt x="150" y="237"/>
                </a:lnTo>
                <a:lnTo>
                  <a:pt x="150" y="237"/>
                </a:lnTo>
                <a:lnTo>
                  <a:pt x="149" y="235"/>
                </a:lnTo>
                <a:lnTo>
                  <a:pt x="147" y="233"/>
                </a:lnTo>
                <a:lnTo>
                  <a:pt x="147" y="233"/>
                </a:lnTo>
                <a:lnTo>
                  <a:pt x="145" y="233"/>
                </a:lnTo>
                <a:lnTo>
                  <a:pt x="141" y="232"/>
                </a:lnTo>
                <a:lnTo>
                  <a:pt x="141" y="232"/>
                </a:lnTo>
                <a:lnTo>
                  <a:pt x="138" y="232"/>
                </a:lnTo>
                <a:lnTo>
                  <a:pt x="137" y="229"/>
                </a:lnTo>
                <a:lnTo>
                  <a:pt x="135" y="224"/>
                </a:lnTo>
                <a:lnTo>
                  <a:pt x="135" y="224"/>
                </a:lnTo>
                <a:lnTo>
                  <a:pt x="127" y="224"/>
                </a:lnTo>
                <a:lnTo>
                  <a:pt x="127" y="224"/>
                </a:lnTo>
                <a:lnTo>
                  <a:pt x="126" y="217"/>
                </a:lnTo>
                <a:lnTo>
                  <a:pt x="123" y="212"/>
                </a:lnTo>
                <a:lnTo>
                  <a:pt x="123" y="212"/>
                </a:lnTo>
                <a:lnTo>
                  <a:pt x="123" y="209"/>
                </a:lnTo>
                <a:lnTo>
                  <a:pt x="123" y="209"/>
                </a:lnTo>
                <a:lnTo>
                  <a:pt x="122" y="207"/>
                </a:lnTo>
                <a:lnTo>
                  <a:pt x="122" y="207"/>
                </a:lnTo>
                <a:lnTo>
                  <a:pt x="119" y="203"/>
                </a:lnTo>
                <a:lnTo>
                  <a:pt x="119" y="203"/>
                </a:lnTo>
                <a:lnTo>
                  <a:pt x="119" y="198"/>
                </a:lnTo>
                <a:lnTo>
                  <a:pt x="120" y="193"/>
                </a:lnTo>
                <a:lnTo>
                  <a:pt x="120" y="193"/>
                </a:lnTo>
                <a:lnTo>
                  <a:pt x="120" y="187"/>
                </a:lnTo>
                <a:lnTo>
                  <a:pt x="120" y="187"/>
                </a:lnTo>
                <a:lnTo>
                  <a:pt x="120" y="184"/>
                </a:lnTo>
                <a:lnTo>
                  <a:pt x="120" y="184"/>
                </a:lnTo>
                <a:lnTo>
                  <a:pt x="119" y="182"/>
                </a:lnTo>
                <a:lnTo>
                  <a:pt x="118" y="180"/>
                </a:lnTo>
                <a:lnTo>
                  <a:pt x="118" y="180"/>
                </a:lnTo>
                <a:lnTo>
                  <a:pt x="116" y="175"/>
                </a:lnTo>
                <a:lnTo>
                  <a:pt x="116" y="168"/>
                </a:lnTo>
                <a:lnTo>
                  <a:pt x="116" y="155"/>
                </a:lnTo>
                <a:lnTo>
                  <a:pt x="116" y="155"/>
                </a:lnTo>
                <a:lnTo>
                  <a:pt x="116" y="144"/>
                </a:lnTo>
                <a:lnTo>
                  <a:pt x="116" y="144"/>
                </a:lnTo>
                <a:lnTo>
                  <a:pt x="118" y="137"/>
                </a:lnTo>
                <a:lnTo>
                  <a:pt x="118" y="134"/>
                </a:lnTo>
                <a:lnTo>
                  <a:pt x="118" y="132"/>
                </a:lnTo>
                <a:lnTo>
                  <a:pt x="118" y="132"/>
                </a:lnTo>
                <a:lnTo>
                  <a:pt x="116" y="129"/>
                </a:lnTo>
                <a:lnTo>
                  <a:pt x="115" y="129"/>
                </a:lnTo>
                <a:lnTo>
                  <a:pt x="112" y="127"/>
                </a:lnTo>
                <a:lnTo>
                  <a:pt x="112" y="127"/>
                </a:lnTo>
                <a:lnTo>
                  <a:pt x="111" y="125"/>
                </a:lnTo>
                <a:lnTo>
                  <a:pt x="108" y="123"/>
                </a:lnTo>
                <a:lnTo>
                  <a:pt x="108" y="123"/>
                </a:lnTo>
                <a:lnTo>
                  <a:pt x="105" y="122"/>
                </a:lnTo>
                <a:lnTo>
                  <a:pt x="105" y="122"/>
                </a:lnTo>
                <a:lnTo>
                  <a:pt x="104" y="121"/>
                </a:lnTo>
                <a:lnTo>
                  <a:pt x="104" y="121"/>
                </a:lnTo>
                <a:lnTo>
                  <a:pt x="97" y="119"/>
                </a:lnTo>
                <a:lnTo>
                  <a:pt x="97" y="119"/>
                </a:lnTo>
                <a:lnTo>
                  <a:pt x="95" y="117"/>
                </a:lnTo>
                <a:lnTo>
                  <a:pt x="92" y="117"/>
                </a:lnTo>
                <a:lnTo>
                  <a:pt x="90" y="118"/>
                </a:lnTo>
                <a:lnTo>
                  <a:pt x="90" y="118"/>
                </a:lnTo>
                <a:lnTo>
                  <a:pt x="88" y="122"/>
                </a:lnTo>
                <a:lnTo>
                  <a:pt x="88" y="122"/>
                </a:lnTo>
                <a:lnTo>
                  <a:pt x="84" y="122"/>
                </a:lnTo>
                <a:lnTo>
                  <a:pt x="81" y="123"/>
                </a:lnTo>
                <a:lnTo>
                  <a:pt x="81" y="123"/>
                </a:lnTo>
                <a:lnTo>
                  <a:pt x="80" y="125"/>
                </a:lnTo>
                <a:lnTo>
                  <a:pt x="80" y="125"/>
                </a:lnTo>
                <a:lnTo>
                  <a:pt x="80" y="125"/>
                </a:lnTo>
                <a:lnTo>
                  <a:pt x="77" y="125"/>
                </a:lnTo>
                <a:lnTo>
                  <a:pt x="77" y="125"/>
                </a:lnTo>
                <a:lnTo>
                  <a:pt x="73" y="125"/>
                </a:lnTo>
                <a:lnTo>
                  <a:pt x="73" y="125"/>
                </a:lnTo>
                <a:lnTo>
                  <a:pt x="71" y="123"/>
                </a:lnTo>
                <a:lnTo>
                  <a:pt x="71" y="123"/>
                </a:lnTo>
                <a:lnTo>
                  <a:pt x="65" y="123"/>
                </a:lnTo>
                <a:lnTo>
                  <a:pt x="59" y="122"/>
                </a:lnTo>
                <a:lnTo>
                  <a:pt x="59" y="122"/>
                </a:lnTo>
                <a:lnTo>
                  <a:pt x="57" y="119"/>
                </a:lnTo>
                <a:lnTo>
                  <a:pt x="57" y="119"/>
                </a:lnTo>
                <a:lnTo>
                  <a:pt x="54" y="118"/>
                </a:lnTo>
                <a:lnTo>
                  <a:pt x="54" y="118"/>
                </a:lnTo>
                <a:lnTo>
                  <a:pt x="51" y="117"/>
                </a:lnTo>
                <a:lnTo>
                  <a:pt x="48" y="114"/>
                </a:lnTo>
                <a:lnTo>
                  <a:pt x="48" y="114"/>
                </a:lnTo>
                <a:lnTo>
                  <a:pt x="47" y="110"/>
                </a:lnTo>
                <a:lnTo>
                  <a:pt x="46" y="107"/>
                </a:lnTo>
                <a:lnTo>
                  <a:pt x="46" y="107"/>
                </a:lnTo>
                <a:lnTo>
                  <a:pt x="44" y="107"/>
                </a:lnTo>
                <a:lnTo>
                  <a:pt x="43" y="106"/>
                </a:lnTo>
                <a:lnTo>
                  <a:pt x="39" y="106"/>
                </a:lnTo>
                <a:lnTo>
                  <a:pt x="39" y="106"/>
                </a:lnTo>
                <a:lnTo>
                  <a:pt x="36" y="104"/>
                </a:lnTo>
                <a:lnTo>
                  <a:pt x="32" y="102"/>
                </a:lnTo>
                <a:lnTo>
                  <a:pt x="32" y="102"/>
                </a:lnTo>
                <a:lnTo>
                  <a:pt x="27" y="98"/>
                </a:lnTo>
                <a:lnTo>
                  <a:pt x="27" y="98"/>
                </a:lnTo>
                <a:lnTo>
                  <a:pt x="19" y="92"/>
                </a:lnTo>
                <a:lnTo>
                  <a:pt x="16" y="88"/>
                </a:lnTo>
                <a:lnTo>
                  <a:pt x="14" y="84"/>
                </a:lnTo>
                <a:lnTo>
                  <a:pt x="14" y="84"/>
                </a:lnTo>
                <a:lnTo>
                  <a:pt x="12" y="79"/>
                </a:lnTo>
                <a:lnTo>
                  <a:pt x="12" y="79"/>
                </a:lnTo>
                <a:lnTo>
                  <a:pt x="8" y="73"/>
                </a:lnTo>
                <a:lnTo>
                  <a:pt x="5" y="69"/>
                </a:lnTo>
                <a:lnTo>
                  <a:pt x="5" y="69"/>
                </a:lnTo>
                <a:lnTo>
                  <a:pt x="5" y="65"/>
                </a:lnTo>
                <a:lnTo>
                  <a:pt x="4" y="62"/>
                </a:lnTo>
                <a:lnTo>
                  <a:pt x="4" y="62"/>
                </a:lnTo>
                <a:lnTo>
                  <a:pt x="1" y="60"/>
                </a:lnTo>
                <a:lnTo>
                  <a:pt x="1" y="60"/>
                </a:lnTo>
                <a:lnTo>
                  <a:pt x="0" y="54"/>
                </a:lnTo>
                <a:lnTo>
                  <a:pt x="0" y="54"/>
                </a:lnTo>
                <a:lnTo>
                  <a:pt x="0" y="46"/>
                </a:lnTo>
                <a:lnTo>
                  <a:pt x="1" y="39"/>
                </a:lnTo>
                <a:lnTo>
                  <a:pt x="1" y="39"/>
                </a:lnTo>
                <a:lnTo>
                  <a:pt x="5" y="33"/>
                </a:lnTo>
                <a:lnTo>
                  <a:pt x="9" y="27"/>
                </a:lnTo>
                <a:lnTo>
                  <a:pt x="9" y="27"/>
                </a:lnTo>
                <a:lnTo>
                  <a:pt x="14" y="23"/>
                </a:lnTo>
                <a:lnTo>
                  <a:pt x="21" y="19"/>
                </a:lnTo>
                <a:lnTo>
                  <a:pt x="21" y="19"/>
                </a:lnTo>
                <a:lnTo>
                  <a:pt x="25" y="14"/>
                </a:lnTo>
                <a:lnTo>
                  <a:pt x="27" y="11"/>
                </a:lnTo>
                <a:lnTo>
                  <a:pt x="31" y="9"/>
                </a:lnTo>
                <a:lnTo>
                  <a:pt x="35" y="5"/>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7" name="Freeform 194"/>
          <p:cNvSpPr>
            <a:spLocks/>
          </p:cNvSpPr>
          <p:nvPr/>
        </p:nvSpPr>
        <p:spPr bwMode="auto">
          <a:xfrm>
            <a:off x="1184929" y="5566461"/>
            <a:ext cx="45719" cy="45719"/>
          </a:xfrm>
          <a:custGeom>
            <a:avLst/>
            <a:gdLst>
              <a:gd name="T0" fmla="*/ 29 w 122"/>
              <a:gd name="T1" fmla="*/ 0 h 100"/>
              <a:gd name="T2" fmla="*/ 50 w 122"/>
              <a:gd name="T3" fmla="*/ 0 h 100"/>
              <a:gd name="T4" fmla="*/ 60 w 122"/>
              <a:gd name="T5" fmla="*/ 2 h 100"/>
              <a:gd name="T6" fmla="*/ 65 w 122"/>
              <a:gd name="T7" fmla="*/ 2 h 100"/>
              <a:gd name="T8" fmla="*/ 69 w 122"/>
              <a:gd name="T9" fmla="*/ 4 h 100"/>
              <a:gd name="T10" fmla="*/ 84 w 122"/>
              <a:gd name="T11" fmla="*/ 12 h 100"/>
              <a:gd name="T12" fmla="*/ 97 w 122"/>
              <a:gd name="T13" fmla="*/ 19 h 100"/>
              <a:gd name="T14" fmla="*/ 98 w 122"/>
              <a:gd name="T15" fmla="*/ 21 h 100"/>
              <a:gd name="T16" fmla="*/ 99 w 122"/>
              <a:gd name="T17" fmla="*/ 23 h 100"/>
              <a:gd name="T18" fmla="*/ 102 w 122"/>
              <a:gd name="T19" fmla="*/ 25 h 100"/>
              <a:gd name="T20" fmla="*/ 107 w 122"/>
              <a:gd name="T21" fmla="*/ 28 h 100"/>
              <a:gd name="T22" fmla="*/ 109 w 122"/>
              <a:gd name="T23" fmla="*/ 29 h 100"/>
              <a:gd name="T24" fmla="*/ 110 w 122"/>
              <a:gd name="T25" fmla="*/ 29 h 100"/>
              <a:gd name="T26" fmla="*/ 113 w 122"/>
              <a:gd name="T27" fmla="*/ 36 h 100"/>
              <a:gd name="T28" fmla="*/ 117 w 122"/>
              <a:gd name="T29" fmla="*/ 42 h 100"/>
              <a:gd name="T30" fmla="*/ 120 w 122"/>
              <a:gd name="T31" fmla="*/ 52 h 100"/>
              <a:gd name="T32" fmla="*/ 122 w 122"/>
              <a:gd name="T33" fmla="*/ 65 h 100"/>
              <a:gd name="T34" fmla="*/ 118 w 122"/>
              <a:gd name="T35" fmla="*/ 77 h 100"/>
              <a:gd name="T36" fmla="*/ 116 w 122"/>
              <a:gd name="T37" fmla="*/ 80 h 100"/>
              <a:gd name="T38" fmla="*/ 111 w 122"/>
              <a:gd name="T39" fmla="*/ 82 h 100"/>
              <a:gd name="T40" fmla="*/ 107 w 122"/>
              <a:gd name="T41" fmla="*/ 85 h 100"/>
              <a:gd name="T42" fmla="*/ 101 w 122"/>
              <a:gd name="T43" fmla="*/ 85 h 100"/>
              <a:gd name="T44" fmla="*/ 98 w 122"/>
              <a:gd name="T45" fmla="*/ 88 h 100"/>
              <a:gd name="T46" fmla="*/ 94 w 122"/>
              <a:gd name="T47" fmla="*/ 92 h 100"/>
              <a:gd name="T48" fmla="*/ 83 w 122"/>
              <a:gd name="T49" fmla="*/ 97 h 100"/>
              <a:gd name="T50" fmla="*/ 79 w 122"/>
              <a:gd name="T51" fmla="*/ 99 h 100"/>
              <a:gd name="T52" fmla="*/ 75 w 122"/>
              <a:gd name="T53" fmla="*/ 100 h 100"/>
              <a:gd name="T54" fmla="*/ 63 w 122"/>
              <a:gd name="T55" fmla="*/ 100 h 100"/>
              <a:gd name="T56" fmla="*/ 52 w 122"/>
              <a:gd name="T57" fmla="*/ 100 h 100"/>
              <a:gd name="T58" fmla="*/ 44 w 122"/>
              <a:gd name="T59" fmla="*/ 97 h 100"/>
              <a:gd name="T60" fmla="*/ 42 w 122"/>
              <a:gd name="T61" fmla="*/ 94 h 100"/>
              <a:gd name="T62" fmla="*/ 37 w 122"/>
              <a:gd name="T63" fmla="*/ 88 h 100"/>
              <a:gd name="T64" fmla="*/ 37 w 122"/>
              <a:gd name="T65" fmla="*/ 82 h 100"/>
              <a:gd name="T66" fmla="*/ 37 w 122"/>
              <a:gd name="T67" fmla="*/ 77 h 100"/>
              <a:gd name="T68" fmla="*/ 37 w 122"/>
              <a:gd name="T69" fmla="*/ 66 h 100"/>
              <a:gd name="T70" fmla="*/ 36 w 122"/>
              <a:gd name="T71" fmla="*/ 61 h 100"/>
              <a:gd name="T72" fmla="*/ 31 w 122"/>
              <a:gd name="T73" fmla="*/ 56 h 100"/>
              <a:gd name="T74" fmla="*/ 29 w 122"/>
              <a:gd name="T75" fmla="*/ 54 h 100"/>
              <a:gd name="T76" fmla="*/ 29 w 122"/>
              <a:gd name="T77" fmla="*/ 51 h 100"/>
              <a:gd name="T78" fmla="*/ 27 w 122"/>
              <a:gd name="T79" fmla="*/ 48 h 100"/>
              <a:gd name="T80" fmla="*/ 26 w 122"/>
              <a:gd name="T81" fmla="*/ 44 h 100"/>
              <a:gd name="T82" fmla="*/ 23 w 122"/>
              <a:gd name="T83" fmla="*/ 40 h 100"/>
              <a:gd name="T84" fmla="*/ 19 w 122"/>
              <a:gd name="T85" fmla="*/ 37 h 100"/>
              <a:gd name="T86" fmla="*/ 14 w 122"/>
              <a:gd name="T87" fmla="*/ 33 h 100"/>
              <a:gd name="T88" fmla="*/ 4 w 122"/>
              <a:gd name="T89" fmla="*/ 29 h 100"/>
              <a:gd name="T90" fmla="*/ 2 w 122"/>
              <a:gd name="T91" fmla="*/ 28 h 100"/>
              <a:gd name="T92" fmla="*/ 0 w 122"/>
              <a:gd name="T93" fmla="*/ 21 h 100"/>
              <a:gd name="T94" fmla="*/ 0 w 122"/>
              <a:gd name="T95" fmla="*/ 19 h 100"/>
              <a:gd name="T96" fmla="*/ 4 w 122"/>
              <a:gd name="T97" fmla="*/ 12 h 100"/>
              <a:gd name="T98" fmla="*/ 8 w 122"/>
              <a:gd name="T99" fmla="*/ 8 h 100"/>
              <a:gd name="T100" fmla="*/ 14 w 122"/>
              <a:gd name="T101" fmla="*/ 4 h 100"/>
              <a:gd name="T102" fmla="*/ 23 w 122"/>
              <a:gd name="T10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2" h="100">
                <a:moveTo>
                  <a:pt x="29" y="0"/>
                </a:moveTo>
                <a:lnTo>
                  <a:pt x="29" y="0"/>
                </a:lnTo>
                <a:lnTo>
                  <a:pt x="50" y="0"/>
                </a:lnTo>
                <a:lnTo>
                  <a:pt x="50" y="0"/>
                </a:lnTo>
                <a:lnTo>
                  <a:pt x="56" y="1"/>
                </a:lnTo>
                <a:lnTo>
                  <a:pt x="60" y="2"/>
                </a:lnTo>
                <a:lnTo>
                  <a:pt x="60" y="2"/>
                </a:lnTo>
                <a:lnTo>
                  <a:pt x="65" y="2"/>
                </a:lnTo>
                <a:lnTo>
                  <a:pt x="69" y="4"/>
                </a:lnTo>
                <a:lnTo>
                  <a:pt x="69" y="4"/>
                </a:lnTo>
                <a:lnTo>
                  <a:pt x="84" y="12"/>
                </a:lnTo>
                <a:lnTo>
                  <a:pt x="84" y="12"/>
                </a:lnTo>
                <a:lnTo>
                  <a:pt x="92" y="16"/>
                </a:lnTo>
                <a:lnTo>
                  <a:pt x="97" y="19"/>
                </a:lnTo>
                <a:lnTo>
                  <a:pt x="98" y="20"/>
                </a:lnTo>
                <a:lnTo>
                  <a:pt x="98" y="21"/>
                </a:lnTo>
                <a:lnTo>
                  <a:pt x="98" y="21"/>
                </a:lnTo>
                <a:lnTo>
                  <a:pt x="99" y="23"/>
                </a:lnTo>
                <a:lnTo>
                  <a:pt x="101" y="23"/>
                </a:lnTo>
                <a:lnTo>
                  <a:pt x="102" y="25"/>
                </a:lnTo>
                <a:lnTo>
                  <a:pt x="102" y="25"/>
                </a:lnTo>
                <a:lnTo>
                  <a:pt x="107" y="28"/>
                </a:lnTo>
                <a:lnTo>
                  <a:pt x="107" y="28"/>
                </a:lnTo>
                <a:lnTo>
                  <a:pt x="109" y="29"/>
                </a:lnTo>
                <a:lnTo>
                  <a:pt x="110" y="29"/>
                </a:lnTo>
                <a:lnTo>
                  <a:pt x="110" y="29"/>
                </a:lnTo>
                <a:lnTo>
                  <a:pt x="111" y="33"/>
                </a:lnTo>
                <a:lnTo>
                  <a:pt x="113" y="36"/>
                </a:lnTo>
                <a:lnTo>
                  <a:pt x="117" y="42"/>
                </a:lnTo>
                <a:lnTo>
                  <a:pt x="117" y="42"/>
                </a:lnTo>
                <a:lnTo>
                  <a:pt x="120" y="52"/>
                </a:lnTo>
                <a:lnTo>
                  <a:pt x="120" y="52"/>
                </a:lnTo>
                <a:lnTo>
                  <a:pt x="121" y="58"/>
                </a:lnTo>
                <a:lnTo>
                  <a:pt x="122" y="65"/>
                </a:lnTo>
                <a:lnTo>
                  <a:pt x="121" y="70"/>
                </a:lnTo>
                <a:lnTo>
                  <a:pt x="118" y="77"/>
                </a:lnTo>
                <a:lnTo>
                  <a:pt x="118" y="77"/>
                </a:lnTo>
                <a:lnTo>
                  <a:pt x="116" y="80"/>
                </a:lnTo>
                <a:lnTo>
                  <a:pt x="111" y="82"/>
                </a:lnTo>
                <a:lnTo>
                  <a:pt x="111" y="82"/>
                </a:lnTo>
                <a:lnTo>
                  <a:pt x="107" y="85"/>
                </a:lnTo>
                <a:lnTo>
                  <a:pt x="107" y="85"/>
                </a:lnTo>
                <a:lnTo>
                  <a:pt x="103" y="85"/>
                </a:lnTo>
                <a:lnTo>
                  <a:pt x="101" y="85"/>
                </a:lnTo>
                <a:lnTo>
                  <a:pt x="101" y="85"/>
                </a:lnTo>
                <a:lnTo>
                  <a:pt x="98" y="88"/>
                </a:lnTo>
                <a:lnTo>
                  <a:pt x="94" y="92"/>
                </a:lnTo>
                <a:lnTo>
                  <a:pt x="94" y="92"/>
                </a:lnTo>
                <a:lnTo>
                  <a:pt x="88" y="94"/>
                </a:lnTo>
                <a:lnTo>
                  <a:pt x="83" y="97"/>
                </a:lnTo>
                <a:lnTo>
                  <a:pt x="83" y="97"/>
                </a:lnTo>
                <a:lnTo>
                  <a:pt x="79" y="99"/>
                </a:lnTo>
                <a:lnTo>
                  <a:pt x="75" y="100"/>
                </a:lnTo>
                <a:lnTo>
                  <a:pt x="75" y="100"/>
                </a:lnTo>
                <a:lnTo>
                  <a:pt x="63" y="100"/>
                </a:lnTo>
                <a:lnTo>
                  <a:pt x="63" y="100"/>
                </a:lnTo>
                <a:lnTo>
                  <a:pt x="52" y="100"/>
                </a:lnTo>
                <a:lnTo>
                  <a:pt x="52" y="100"/>
                </a:lnTo>
                <a:lnTo>
                  <a:pt x="46" y="99"/>
                </a:lnTo>
                <a:lnTo>
                  <a:pt x="44" y="97"/>
                </a:lnTo>
                <a:lnTo>
                  <a:pt x="42" y="94"/>
                </a:lnTo>
                <a:lnTo>
                  <a:pt x="42" y="94"/>
                </a:lnTo>
                <a:lnTo>
                  <a:pt x="40" y="92"/>
                </a:lnTo>
                <a:lnTo>
                  <a:pt x="37" y="88"/>
                </a:lnTo>
                <a:lnTo>
                  <a:pt x="37" y="88"/>
                </a:lnTo>
                <a:lnTo>
                  <a:pt x="37" y="82"/>
                </a:lnTo>
                <a:lnTo>
                  <a:pt x="37" y="77"/>
                </a:lnTo>
                <a:lnTo>
                  <a:pt x="37" y="77"/>
                </a:lnTo>
                <a:lnTo>
                  <a:pt x="37" y="66"/>
                </a:lnTo>
                <a:lnTo>
                  <a:pt x="37" y="66"/>
                </a:lnTo>
                <a:lnTo>
                  <a:pt x="37" y="62"/>
                </a:lnTo>
                <a:lnTo>
                  <a:pt x="36" y="61"/>
                </a:lnTo>
                <a:lnTo>
                  <a:pt x="31" y="56"/>
                </a:lnTo>
                <a:lnTo>
                  <a:pt x="31" y="56"/>
                </a:lnTo>
                <a:lnTo>
                  <a:pt x="30" y="55"/>
                </a:lnTo>
                <a:lnTo>
                  <a:pt x="29" y="54"/>
                </a:lnTo>
                <a:lnTo>
                  <a:pt x="29" y="54"/>
                </a:lnTo>
                <a:lnTo>
                  <a:pt x="29" y="51"/>
                </a:lnTo>
                <a:lnTo>
                  <a:pt x="29" y="51"/>
                </a:lnTo>
                <a:lnTo>
                  <a:pt x="27" y="48"/>
                </a:lnTo>
                <a:lnTo>
                  <a:pt x="27" y="48"/>
                </a:lnTo>
                <a:lnTo>
                  <a:pt x="26" y="44"/>
                </a:lnTo>
                <a:lnTo>
                  <a:pt x="23" y="40"/>
                </a:lnTo>
                <a:lnTo>
                  <a:pt x="23" y="40"/>
                </a:lnTo>
                <a:lnTo>
                  <a:pt x="19" y="37"/>
                </a:lnTo>
                <a:lnTo>
                  <a:pt x="19" y="37"/>
                </a:lnTo>
                <a:lnTo>
                  <a:pt x="17" y="36"/>
                </a:lnTo>
                <a:lnTo>
                  <a:pt x="14" y="33"/>
                </a:lnTo>
                <a:lnTo>
                  <a:pt x="14" y="33"/>
                </a:lnTo>
                <a:lnTo>
                  <a:pt x="4" y="29"/>
                </a:lnTo>
                <a:lnTo>
                  <a:pt x="4" y="29"/>
                </a:lnTo>
                <a:lnTo>
                  <a:pt x="2" y="28"/>
                </a:lnTo>
                <a:lnTo>
                  <a:pt x="0" y="27"/>
                </a:lnTo>
                <a:lnTo>
                  <a:pt x="0" y="21"/>
                </a:lnTo>
                <a:lnTo>
                  <a:pt x="0" y="21"/>
                </a:lnTo>
                <a:lnTo>
                  <a:pt x="0" y="19"/>
                </a:lnTo>
                <a:lnTo>
                  <a:pt x="2" y="16"/>
                </a:lnTo>
                <a:lnTo>
                  <a:pt x="4" y="12"/>
                </a:lnTo>
                <a:lnTo>
                  <a:pt x="4" y="12"/>
                </a:lnTo>
                <a:lnTo>
                  <a:pt x="8" y="8"/>
                </a:lnTo>
                <a:lnTo>
                  <a:pt x="14" y="4"/>
                </a:lnTo>
                <a:lnTo>
                  <a:pt x="14" y="4"/>
                </a:lnTo>
                <a:lnTo>
                  <a:pt x="18" y="2"/>
                </a:lnTo>
                <a:lnTo>
                  <a:pt x="23" y="0"/>
                </a:lnTo>
                <a:lnTo>
                  <a:pt x="29" y="0"/>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8" name="Freeform 195"/>
          <p:cNvSpPr>
            <a:spLocks/>
          </p:cNvSpPr>
          <p:nvPr/>
        </p:nvSpPr>
        <p:spPr bwMode="auto">
          <a:xfrm>
            <a:off x="1229989" y="5606049"/>
            <a:ext cx="45719" cy="45719"/>
          </a:xfrm>
          <a:custGeom>
            <a:avLst/>
            <a:gdLst>
              <a:gd name="T0" fmla="*/ 19 w 79"/>
              <a:gd name="T1" fmla="*/ 25 h 55"/>
              <a:gd name="T2" fmla="*/ 23 w 79"/>
              <a:gd name="T3" fmla="*/ 24 h 55"/>
              <a:gd name="T4" fmla="*/ 30 w 79"/>
              <a:gd name="T5" fmla="*/ 21 h 55"/>
              <a:gd name="T6" fmla="*/ 36 w 79"/>
              <a:gd name="T7" fmla="*/ 19 h 55"/>
              <a:gd name="T8" fmla="*/ 41 w 79"/>
              <a:gd name="T9" fmla="*/ 15 h 55"/>
              <a:gd name="T10" fmla="*/ 45 w 79"/>
              <a:gd name="T11" fmla="*/ 12 h 55"/>
              <a:gd name="T12" fmla="*/ 49 w 79"/>
              <a:gd name="T13" fmla="*/ 4 h 55"/>
              <a:gd name="T14" fmla="*/ 52 w 79"/>
              <a:gd name="T15" fmla="*/ 2 h 55"/>
              <a:gd name="T16" fmla="*/ 55 w 79"/>
              <a:gd name="T17" fmla="*/ 2 h 55"/>
              <a:gd name="T18" fmla="*/ 60 w 79"/>
              <a:gd name="T19" fmla="*/ 0 h 55"/>
              <a:gd name="T20" fmla="*/ 69 w 79"/>
              <a:gd name="T21" fmla="*/ 1 h 55"/>
              <a:gd name="T22" fmla="*/ 71 w 79"/>
              <a:gd name="T23" fmla="*/ 2 h 55"/>
              <a:gd name="T24" fmla="*/ 74 w 79"/>
              <a:gd name="T25" fmla="*/ 8 h 55"/>
              <a:gd name="T26" fmla="*/ 75 w 79"/>
              <a:gd name="T27" fmla="*/ 13 h 55"/>
              <a:gd name="T28" fmla="*/ 78 w 79"/>
              <a:gd name="T29" fmla="*/ 17 h 55"/>
              <a:gd name="T30" fmla="*/ 78 w 79"/>
              <a:gd name="T31" fmla="*/ 19 h 55"/>
              <a:gd name="T32" fmla="*/ 75 w 79"/>
              <a:gd name="T33" fmla="*/ 23 h 55"/>
              <a:gd name="T34" fmla="*/ 72 w 79"/>
              <a:gd name="T35" fmla="*/ 28 h 55"/>
              <a:gd name="T36" fmla="*/ 71 w 79"/>
              <a:gd name="T37" fmla="*/ 35 h 55"/>
              <a:gd name="T38" fmla="*/ 74 w 79"/>
              <a:gd name="T39" fmla="*/ 35 h 55"/>
              <a:gd name="T40" fmla="*/ 79 w 79"/>
              <a:gd name="T41" fmla="*/ 40 h 55"/>
              <a:gd name="T42" fmla="*/ 78 w 79"/>
              <a:gd name="T43" fmla="*/ 43 h 55"/>
              <a:gd name="T44" fmla="*/ 74 w 79"/>
              <a:gd name="T45" fmla="*/ 46 h 55"/>
              <a:gd name="T46" fmla="*/ 65 w 79"/>
              <a:gd name="T47" fmla="*/ 47 h 55"/>
              <a:gd name="T48" fmla="*/ 63 w 79"/>
              <a:gd name="T49" fmla="*/ 48 h 55"/>
              <a:gd name="T50" fmla="*/ 59 w 79"/>
              <a:gd name="T51" fmla="*/ 50 h 55"/>
              <a:gd name="T52" fmla="*/ 56 w 79"/>
              <a:gd name="T53" fmla="*/ 52 h 55"/>
              <a:gd name="T54" fmla="*/ 53 w 79"/>
              <a:gd name="T55" fmla="*/ 54 h 55"/>
              <a:gd name="T56" fmla="*/ 49 w 79"/>
              <a:gd name="T57" fmla="*/ 48 h 55"/>
              <a:gd name="T58" fmla="*/ 48 w 79"/>
              <a:gd name="T59" fmla="*/ 47 h 55"/>
              <a:gd name="T60" fmla="*/ 41 w 79"/>
              <a:gd name="T61" fmla="*/ 47 h 55"/>
              <a:gd name="T62" fmla="*/ 37 w 79"/>
              <a:gd name="T63" fmla="*/ 50 h 55"/>
              <a:gd name="T64" fmla="*/ 31 w 79"/>
              <a:gd name="T65" fmla="*/ 52 h 55"/>
              <a:gd name="T66" fmla="*/ 26 w 79"/>
              <a:gd name="T67" fmla="*/ 52 h 55"/>
              <a:gd name="T68" fmla="*/ 23 w 79"/>
              <a:gd name="T69" fmla="*/ 50 h 55"/>
              <a:gd name="T70" fmla="*/ 22 w 79"/>
              <a:gd name="T71" fmla="*/ 54 h 55"/>
              <a:gd name="T72" fmla="*/ 12 w 79"/>
              <a:gd name="T73" fmla="*/ 55 h 55"/>
              <a:gd name="T74" fmla="*/ 7 w 79"/>
              <a:gd name="T75" fmla="*/ 55 h 55"/>
              <a:gd name="T76" fmla="*/ 2 w 79"/>
              <a:gd name="T77" fmla="*/ 52 h 55"/>
              <a:gd name="T78" fmla="*/ 0 w 79"/>
              <a:gd name="T79" fmla="*/ 48 h 55"/>
              <a:gd name="T80" fmla="*/ 0 w 79"/>
              <a:gd name="T81" fmla="*/ 42 h 55"/>
              <a:gd name="T82" fmla="*/ 4 w 79"/>
              <a:gd name="T83" fmla="*/ 36 h 55"/>
              <a:gd name="T84" fmla="*/ 8 w 79"/>
              <a:gd name="T85" fmla="*/ 32 h 55"/>
              <a:gd name="T86" fmla="*/ 19 w 79"/>
              <a:gd name="T87"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9" h="55">
                <a:moveTo>
                  <a:pt x="19" y="25"/>
                </a:moveTo>
                <a:lnTo>
                  <a:pt x="19" y="25"/>
                </a:lnTo>
                <a:lnTo>
                  <a:pt x="23" y="24"/>
                </a:lnTo>
                <a:lnTo>
                  <a:pt x="23" y="24"/>
                </a:lnTo>
                <a:lnTo>
                  <a:pt x="26" y="24"/>
                </a:lnTo>
                <a:lnTo>
                  <a:pt x="30" y="21"/>
                </a:lnTo>
                <a:lnTo>
                  <a:pt x="30" y="21"/>
                </a:lnTo>
                <a:lnTo>
                  <a:pt x="36" y="19"/>
                </a:lnTo>
                <a:lnTo>
                  <a:pt x="41" y="15"/>
                </a:lnTo>
                <a:lnTo>
                  <a:pt x="41" y="15"/>
                </a:lnTo>
                <a:lnTo>
                  <a:pt x="45" y="12"/>
                </a:lnTo>
                <a:lnTo>
                  <a:pt x="45" y="12"/>
                </a:lnTo>
                <a:lnTo>
                  <a:pt x="46" y="8"/>
                </a:lnTo>
                <a:lnTo>
                  <a:pt x="49" y="4"/>
                </a:lnTo>
                <a:lnTo>
                  <a:pt x="49" y="4"/>
                </a:lnTo>
                <a:lnTo>
                  <a:pt x="52" y="2"/>
                </a:lnTo>
                <a:lnTo>
                  <a:pt x="55" y="2"/>
                </a:lnTo>
                <a:lnTo>
                  <a:pt x="55" y="2"/>
                </a:lnTo>
                <a:lnTo>
                  <a:pt x="60" y="0"/>
                </a:lnTo>
                <a:lnTo>
                  <a:pt x="60" y="0"/>
                </a:lnTo>
                <a:lnTo>
                  <a:pt x="65" y="0"/>
                </a:lnTo>
                <a:lnTo>
                  <a:pt x="69" y="1"/>
                </a:lnTo>
                <a:lnTo>
                  <a:pt x="71" y="2"/>
                </a:lnTo>
                <a:lnTo>
                  <a:pt x="71" y="2"/>
                </a:lnTo>
                <a:lnTo>
                  <a:pt x="74" y="8"/>
                </a:lnTo>
                <a:lnTo>
                  <a:pt x="74" y="8"/>
                </a:lnTo>
                <a:lnTo>
                  <a:pt x="75" y="13"/>
                </a:lnTo>
                <a:lnTo>
                  <a:pt x="75" y="13"/>
                </a:lnTo>
                <a:lnTo>
                  <a:pt x="78" y="16"/>
                </a:lnTo>
                <a:lnTo>
                  <a:pt x="78" y="17"/>
                </a:lnTo>
                <a:lnTo>
                  <a:pt x="78" y="19"/>
                </a:lnTo>
                <a:lnTo>
                  <a:pt x="78" y="19"/>
                </a:lnTo>
                <a:lnTo>
                  <a:pt x="76" y="21"/>
                </a:lnTo>
                <a:lnTo>
                  <a:pt x="75" y="23"/>
                </a:lnTo>
                <a:lnTo>
                  <a:pt x="75" y="23"/>
                </a:lnTo>
                <a:lnTo>
                  <a:pt x="72" y="28"/>
                </a:lnTo>
                <a:lnTo>
                  <a:pt x="71" y="32"/>
                </a:lnTo>
                <a:lnTo>
                  <a:pt x="71" y="35"/>
                </a:lnTo>
                <a:lnTo>
                  <a:pt x="71" y="35"/>
                </a:lnTo>
                <a:lnTo>
                  <a:pt x="74" y="35"/>
                </a:lnTo>
                <a:lnTo>
                  <a:pt x="76" y="36"/>
                </a:lnTo>
                <a:lnTo>
                  <a:pt x="79" y="40"/>
                </a:lnTo>
                <a:lnTo>
                  <a:pt x="79" y="42"/>
                </a:lnTo>
                <a:lnTo>
                  <a:pt x="78" y="43"/>
                </a:lnTo>
                <a:lnTo>
                  <a:pt x="76" y="46"/>
                </a:lnTo>
                <a:lnTo>
                  <a:pt x="74" y="46"/>
                </a:lnTo>
                <a:lnTo>
                  <a:pt x="74" y="46"/>
                </a:lnTo>
                <a:lnTo>
                  <a:pt x="65" y="47"/>
                </a:lnTo>
                <a:lnTo>
                  <a:pt x="65" y="47"/>
                </a:lnTo>
                <a:lnTo>
                  <a:pt x="63" y="48"/>
                </a:lnTo>
                <a:lnTo>
                  <a:pt x="59" y="50"/>
                </a:lnTo>
                <a:lnTo>
                  <a:pt x="59" y="50"/>
                </a:lnTo>
                <a:lnTo>
                  <a:pt x="57" y="51"/>
                </a:lnTo>
                <a:lnTo>
                  <a:pt x="56" y="52"/>
                </a:lnTo>
                <a:lnTo>
                  <a:pt x="56" y="52"/>
                </a:lnTo>
                <a:lnTo>
                  <a:pt x="53" y="54"/>
                </a:lnTo>
                <a:lnTo>
                  <a:pt x="50" y="52"/>
                </a:lnTo>
                <a:lnTo>
                  <a:pt x="49" y="48"/>
                </a:lnTo>
                <a:lnTo>
                  <a:pt x="49" y="48"/>
                </a:lnTo>
                <a:lnTo>
                  <a:pt x="48" y="47"/>
                </a:lnTo>
                <a:lnTo>
                  <a:pt x="45" y="46"/>
                </a:lnTo>
                <a:lnTo>
                  <a:pt x="41" y="47"/>
                </a:lnTo>
                <a:lnTo>
                  <a:pt x="41" y="47"/>
                </a:lnTo>
                <a:lnTo>
                  <a:pt x="37" y="50"/>
                </a:lnTo>
                <a:lnTo>
                  <a:pt x="31" y="52"/>
                </a:lnTo>
                <a:lnTo>
                  <a:pt x="31" y="52"/>
                </a:lnTo>
                <a:lnTo>
                  <a:pt x="26" y="52"/>
                </a:lnTo>
                <a:lnTo>
                  <a:pt x="26" y="52"/>
                </a:lnTo>
                <a:lnTo>
                  <a:pt x="25" y="52"/>
                </a:lnTo>
                <a:lnTo>
                  <a:pt x="23" y="50"/>
                </a:lnTo>
                <a:lnTo>
                  <a:pt x="23" y="50"/>
                </a:lnTo>
                <a:lnTo>
                  <a:pt x="22" y="54"/>
                </a:lnTo>
                <a:lnTo>
                  <a:pt x="19" y="55"/>
                </a:lnTo>
                <a:lnTo>
                  <a:pt x="12" y="55"/>
                </a:lnTo>
                <a:lnTo>
                  <a:pt x="12" y="55"/>
                </a:lnTo>
                <a:lnTo>
                  <a:pt x="7" y="55"/>
                </a:lnTo>
                <a:lnTo>
                  <a:pt x="4" y="55"/>
                </a:lnTo>
                <a:lnTo>
                  <a:pt x="2" y="52"/>
                </a:lnTo>
                <a:lnTo>
                  <a:pt x="0" y="48"/>
                </a:lnTo>
                <a:lnTo>
                  <a:pt x="0" y="48"/>
                </a:lnTo>
                <a:lnTo>
                  <a:pt x="0" y="44"/>
                </a:lnTo>
                <a:lnTo>
                  <a:pt x="0" y="42"/>
                </a:lnTo>
                <a:lnTo>
                  <a:pt x="0" y="42"/>
                </a:lnTo>
                <a:lnTo>
                  <a:pt x="4" y="36"/>
                </a:lnTo>
                <a:lnTo>
                  <a:pt x="4" y="36"/>
                </a:lnTo>
                <a:lnTo>
                  <a:pt x="8" y="32"/>
                </a:lnTo>
                <a:lnTo>
                  <a:pt x="14" y="28"/>
                </a:lnTo>
                <a:lnTo>
                  <a:pt x="19" y="25"/>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9" name="Freeform 196"/>
          <p:cNvSpPr>
            <a:spLocks/>
          </p:cNvSpPr>
          <p:nvPr/>
        </p:nvSpPr>
        <p:spPr bwMode="auto">
          <a:xfrm>
            <a:off x="1040191" y="5466806"/>
            <a:ext cx="66669" cy="46126"/>
          </a:xfrm>
          <a:custGeom>
            <a:avLst/>
            <a:gdLst>
              <a:gd name="T0" fmla="*/ 58 w 304"/>
              <a:gd name="T1" fmla="*/ 66 h 236"/>
              <a:gd name="T2" fmla="*/ 84 w 304"/>
              <a:gd name="T3" fmla="*/ 57 h 236"/>
              <a:gd name="T4" fmla="*/ 95 w 304"/>
              <a:gd name="T5" fmla="*/ 47 h 236"/>
              <a:gd name="T6" fmla="*/ 108 w 304"/>
              <a:gd name="T7" fmla="*/ 29 h 236"/>
              <a:gd name="T8" fmla="*/ 121 w 304"/>
              <a:gd name="T9" fmla="*/ 13 h 236"/>
              <a:gd name="T10" fmla="*/ 140 w 304"/>
              <a:gd name="T11" fmla="*/ 6 h 236"/>
              <a:gd name="T12" fmla="*/ 156 w 304"/>
              <a:gd name="T13" fmla="*/ 2 h 236"/>
              <a:gd name="T14" fmla="*/ 165 w 304"/>
              <a:gd name="T15" fmla="*/ 22 h 236"/>
              <a:gd name="T16" fmla="*/ 180 w 304"/>
              <a:gd name="T17" fmla="*/ 37 h 236"/>
              <a:gd name="T18" fmla="*/ 178 w 304"/>
              <a:gd name="T19" fmla="*/ 47 h 236"/>
              <a:gd name="T20" fmla="*/ 191 w 304"/>
              <a:gd name="T21" fmla="*/ 64 h 236"/>
              <a:gd name="T22" fmla="*/ 194 w 304"/>
              <a:gd name="T23" fmla="*/ 75 h 236"/>
              <a:gd name="T24" fmla="*/ 212 w 304"/>
              <a:gd name="T25" fmla="*/ 78 h 236"/>
              <a:gd name="T26" fmla="*/ 218 w 304"/>
              <a:gd name="T27" fmla="*/ 94 h 236"/>
              <a:gd name="T28" fmla="*/ 210 w 304"/>
              <a:gd name="T29" fmla="*/ 104 h 236"/>
              <a:gd name="T30" fmla="*/ 210 w 304"/>
              <a:gd name="T31" fmla="*/ 110 h 236"/>
              <a:gd name="T32" fmla="*/ 213 w 304"/>
              <a:gd name="T33" fmla="*/ 118 h 236"/>
              <a:gd name="T34" fmla="*/ 222 w 304"/>
              <a:gd name="T35" fmla="*/ 131 h 236"/>
              <a:gd name="T36" fmla="*/ 235 w 304"/>
              <a:gd name="T37" fmla="*/ 147 h 236"/>
              <a:gd name="T38" fmla="*/ 245 w 304"/>
              <a:gd name="T39" fmla="*/ 133 h 236"/>
              <a:gd name="T40" fmla="*/ 259 w 304"/>
              <a:gd name="T41" fmla="*/ 141 h 236"/>
              <a:gd name="T42" fmla="*/ 274 w 304"/>
              <a:gd name="T43" fmla="*/ 162 h 236"/>
              <a:gd name="T44" fmla="*/ 277 w 304"/>
              <a:gd name="T45" fmla="*/ 185 h 236"/>
              <a:gd name="T46" fmla="*/ 288 w 304"/>
              <a:gd name="T47" fmla="*/ 194 h 236"/>
              <a:gd name="T48" fmla="*/ 304 w 304"/>
              <a:gd name="T49" fmla="*/ 205 h 236"/>
              <a:gd name="T50" fmla="*/ 290 w 304"/>
              <a:gd name="T51" fmla="*/ 219 h 236"/>
              <a:gd name="T52" fmla="*/ 274 w 304"/>
              <a:gd name="T53" fmla="*/ 235 h 236"/>
              <a:gd name="T54" fmla="*/ 270 w 304"/>
              <a:gd name="T55" fmla="*/ 219 h 236"/>
              <a:gd name="T56" fmla="*/ 247 w 304"/>
              <a:gd name="T57" fmla="*/ 223 h 236"/>
              <a:gd name="T58" fmla="*/ 221 w 304"/>
              <a:gd name="T59" fmla="*/ 231 h 236"/>
              <a:gd name="T60" fmla="*/ 212 w 304"/>
              <a:gd name="T61" fmla="*/ 222 h 236"/>
              <a:gd name="T62" fmla="*/ 201 w 304"/>
              <a:gd name="T63" fmla="*/ 215 h 236"/>
              <a:gd name="T64" fmla="*/ 191 w 304"/>
              <a:gd name="T65" fmla="*/ 204 h 236"/>
              <a:gd name="T66" fmla="*/ 182 w 304"/>
              <a:gd name="T67" fmla="*/ 197 h 236"/>
              <a:gd name="T68" fmla="*/ 171 w 304"/>
              <a:gd name="T69" fmla="*/ 205 h 236"/>
              <a:gd name="T70" fmla="*/ 155 w 304"/>
              <a:gd name="T71" fmla="*/ 192 h 236"/>
              <a:gd name="T72" fmla="*/ 161 w 304"/>
              <a:gd name="T73" fmla="*/ 184 h 236"/>
              <a:gd name="T74" fmla="*/ 176 w 304"/>
              <a:gd name="T75" fmla="*/ 181 h 236"/>
              <a:gd name="T76" fmla="*/ 163 w 304"/>
              <a:gd name="T77" fmla="*/ 166 h 236"/>
              <a:gd name="T78" fmla="*/ 155 w 304"/>
              <a:gd name="T79" fmla="*/ 174 h 236"/>
              <a:gd name="T80" fmla="*/ 145 w 304"/>
              <a:gd name="T81" fmla="*/ 171 h 236"/>
              <a:gd name="T82" fmla="*/ 145 w 304"/>
              <a:gd name="T83" fmla="*/ 184 h 236"/>
              <a:gd name="T84" fmla="*/ 134 w 304"/>
              <a:gd name="T85" fmla="*/ 171 h 236"/>
              <a:gd name="T86" fmla="*/ 129 w 304"/>
              <a:gd name="T87" fmla="*/ 179 h 236"/>
              <a:gd name="T88" fmla="*/ 138 w 304"/>
              <a:gd name="T89" fmla="*/ 185 h 236"/>
              <a:gd name="T90" fmla="*/ 149 w 304"/>
              <a:gd name="T91" fmla="*/ 200 h 236"/>
              <a:gd name="T92" fmla="*/ 137 w 304"/>
              <a:gd name="T93" fmla="*/ 204 h 236"/>
              <a:gd name="T94" fmla="*/ 114 w 304"/>
              <a:gd name="T95" fmla="*/ 208 h 236"/>
              <a:gd name="T96" fmla="*/ 89 w 304"/>
              <a:gd name="T97" fmla="*/ 213 h 236"/>
              <a:gd name="T98" fmla="*/ 76 w 304"/>
              <a:gd name="T99" fmla="*/ 190 h 236"/>
              <a:gd name="T100" fmla="*/ 69 w 304"/>
              <a:gd name="T101" fmla="*/ 174 h 236"/>
              <a:gd name="T102" fmla="*/ 60 w 304"/>
              <a:gd name="T103" fmla="*/ 163 h 236"/>
              <a:gd name="T104" fmla="*/ 50 w 304"/>
              <a:gd name="T105" fmla="*/ 148 h 236"/>
              <a:gd name="T106" fmla="*/ 33 w 304"/>
              <a:gd name="T107" fmla="*/ 128 h 236"/>
              <a:gd name="T108" fmla="*/ 26 w 304"/>
              <a:gd name="T109" fmla="*/ 99 h 236"/>
              <a:gd name="T110" fmla="*/ 8 w 304"/>
              <a:gd name="T111" fmla="*/ 7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4" h="236">
                <a:moveTo>
                  <a:pt x="5" y="67"/>
                </a:moveTo>
                <a:lnTo>
                  <a:pt x="5" y="67"/>
                </a:lnTo>
                <a:lnTo>
                  <a:pt x="31" y="67"/>
                </a:lnTo>
                <a:lnTo>
                  <a:pt x="31" y="67"/>
                </a:lnTo>
                <a:lnTo>
                  <a:pt x="45" y="67"/>
                </a:lnTo>
                <a:lnTo>
                  <a:pt x="58" y="66"/>
                </a:lnTo>
                <a:lnTo>
                  <a:pt x="58" y="66"/>
                </a:lnTo>
                <a:lnTo>
                  <a:pt x="70" y="66"/>
                </a:lnTo>
                <a:lnTo>
                  <a:pt x="70" y="66"/>
                </a:lnTo>
                <a:lnTo>
                  <a:pt x="77" y="66"/>
                </a:lnTo>
                <a:lnTo>
                  <a:pt x="80" y="64"/>
                </a:lnTo>
                <a:lnTo>
                  <a:pt x="81" y="61"/>
                </a:lnTo>
                <a:lnTo>
                  <a:pt x="81" y="61"/>
                </a:lnTo>
                <a:lnTo>
                  <a:pt x="84" y="57"/>
                </a:lnTo>
                <a:lnTo>
                  <a:pt x="84" y="55"/>
                </a:lnTo>
                <a:lnTo>
                  <a:pt x="85" y="52"/>
                </a:lnTo>
                <a:lnTo>
                  <a:pt x="85" y="52"/>
                </a:lnTo>
                <a:lnTo>
                  <a:pt x="89" y="51"/>
                </a:lnTo>
                <a:lnTo>
                  <a:pt x="94" y="49"/>
                </a:lnTo>
                <a:lnTo>
                  <a:pt x="94" y="49"/>
                </a:lnTo>
                <a:lnTo>
                  <a:pt x="95" y="47"/>
                </a:lnTo>
                <a:lnTo>
                  <a:pt x="95" y="44"/>
                </a:lnTo>
                <a:lnTo>
                  <a:pt x="95" y="44"/>
                </a:lnTo>
                <a:lnTo>
                  <a:pt x="96" y="42"/>
                </a:lnTo>
                <a:lnTo>
                  <a:pt x="98" y="41"/>
                </a:lnTo>
                <a:lnTo>
                  <a:pt x="102" y="38"/>
                </a:lnTo>
                <a:lnTo>
                  <a:pt x="102" y="38"/>
                </a:lnTo>
                <a:lnTo>
                  <a:pt x="108" y="29"/>
                </a:lnTo>
                <a:lnTo>
                  <a:pt x="108" y="29"/>
                </a:lnTo>
                <a:lnTo>
                  <a:pt x="114" y="24"/>
                </a:lnTo>
                <a:lnTo>
                  <a:pt x="114" y="24"/>
                </a:lnTo>
                <a:lnTo>
                  <a:pt x="117" y="19"/>
                </a:lnTo>
                <a:lnTo>
                  <a:pt x="118" y="15"/>
                </a:lnTo>
                <a:lnTo>
                  <a:pt x="118" y="15"/>
                </a:lnTo>
                <a:lnTo>
                  <a:pt x="121" y="13"/>
                </a:lnTo>
                <a:lnTo>
                  <a:pt x="123" y="11"/>
                </a:lnTo>
                <a:lnTo>
                  <a:pt x="123" y="11"/>
                </a:lnTo>
                <a:lnTo>
                  <a:pt x="127" y="7"/>
                </a:lnTo>
                <a:lnTo>
                  <a:pt x="127" y="7"/>
                </a:lnTo>
                <a:lnTo>
                  <a:pt x="133" y="6"/>
                </a:lnTo>
                <a:lnTo>
                  <a:pt x="140" y="6"/>
                </a:lnTo>
                <a:lnTo>
                  <a:pt x="140" y="6"/>
                </a:lnTo>
                <a:lnTo>
                  <a:pt x="142" y="5"/>
                </a:lnTo>
                <a:lnTo>
                  <a:pt x="144" y="3"/>
                </a:lnTo>
                <a:lnTo>
                  <a:pt x="146" y="2"/>
                </a:lnTo>
                <a:lnTo>
                  <a:pt x="149" y="0"/>
                </a:lnTo>
                <a:lnTo>
                  <a:pt x="149" y="0"/>
                </a:lnTo>
                <a:lnTo>
                  <a:pt x="155" y="0"/>
                </a:lnTo>
                <a:lnTo>
                  <a:pt x="156" y="2"/>
                </a:lnTo>
                <a:lnTo>
                  <a:pt x="159" y="5"/>
                </a:lnTo>
                <a:lnTo>
                  <a:pt x="159" y="5"/>
                </a:lnTo>
                <a:lnTo>
                  <a:pt x="160" y="10"/>
                </a:lnTo>
                <a:lnTo>
                  <a:pt x="160" y="10"/>
                </a:lnTo>
                <a:lnTo>
                  <a:pt x="163" y="19"/>
                </a:lnTo>
                <a:lnTo>
                  <a:pt x="163" y="19"/>
                </a:lnTo>
                <a:lnTo>
                  <a:pt x="165" y="22"/>
                </a:lnTo>
                <a:lnTo>
                  <a:pt x="170" y="25"/>
                </a:lnTo>
                <a:lnTo>
                  <a:pt x="170" y="25"/>
                </a:lnTo>
                <a:lnTo>
                  <a:pt x="172" y="28"/>
                </a:lnTo>
                <a:lnTo>
                  <a:pt x="174" y="30"/>
                </a:lnTo>
                <a:lnTo>
                  <a:pt x="174" y="30"/>
                </a:lnTo>
                <a:lnTo>
                  <a:pt x="178" y="34"/>
                </a:lnTo>
                <a:lnTo>
                  <a:pt x="180" y="37"/>
                </a:lnTo>
                <a:lnTo>
                  <a:pt x="180" y="37"/>
                </a:lnTo>
                <a:lnTo>
                  <a:pt x="180" y="38"/>
                </a:lnTo>
                <a:lnTo>
                  <a:pt x="180" y="40"/>
                </a:lnTo>
                <a:lnTo>
                  <a:pt x="176" y="42"/>
                </a:lnTo>
                <a:lnTo>
                  <a:pt x="176" y="42"/>
                </a:lnTo>
                <a:lnTo>
                  <a:pt x="178" y="47"/>
                </a:lnTo>
                <a:lnTo>
                  <a:pt x="178" y="47"/>
                </a:lnTo>
                <a:lnTo>
                  <a:pt x="183" y="49"/>
                </a:lnTo>
                <a:lnTo>
                  <a:pt x="183" y="49"/>
                </a:lnTo>
                <a:lnTo>
                  <a:pt x="186" y="53"/>
                </a:lnTo>
                <a:lnTo>
                  <a:pt x="188" y="57"/>
                </a:lnTo>
                <a:lnTo>
                  <a:pt x="188" y="57"/>
                </a:lnTo>
                <a:lnTo>
                  <a:pt x="191" y="64"/>
                </a:lnTo>
                <a:lnTo>
                  <a:pt x="191" y="64"/>
                </a:lnTo>
                <a:lnTo>
                  <a:pt x="193" y="67"/>
                </a:lnTo>
                <a:lnTo>
                  <a:pt x="193" y="67"/>
                </a:lnTo>
                <a:lnTo>
                  <a:pt x="194" y="68"/>
                </a:lnTo>
                <a:lnTo>
                  <a:pt x="194" y="70"/>
                </a:lnTo>
                <a:lnTo>
                  <a:pt x="194" y="70"/>
                </a:lnTo>
                <a:lnTo>
                  <a:pt x="194" y="72"/>
                </a:lnTo>
                <a:lnTo>
                  <a:pt x="194" y="75"/>
                </a:lnTo>
                <a:lnTo>
                  <a:pt x="195" y="76"/>
                </a:lnTo>
                <a:lnTo>
                  <a:pt x="198" y="78"/>
                </a:lnTo>
                <a:lnTo>
                  <a:pt x="198" y="78"/>
                </a:lnTo>
                <a:lnTo>
                  <a:pt x="203" y="76"/>
                </a:lnTo>
                <a:lnTo>
                  <a:pt x="209" y="76"/>
                </a:lnTo>
                <a:lnTo>
                  <a:pt x="209" y="76"/>
                </a:lnTo>
                <a:lnTo>
                  <a:pt x="212" y="78"/>
                </a:lnTo>
                <a:lnTo>
                  <a:pt x="213" y="79"/>
                </a:lnTo>
                <a:lnTo>
                  <a:pt x="216" y="83"/>
                </a:lnTo>
                <a:lnTo>
                  <a:pt x="216" y="83"/>
                </a:lnTo>
                <a:lnTo>
                  <a:pt x="217" y="89"/>
                </a:lnTo>
                <a:lnTo>
                  <a:pt x="218" y="91"/>
                </a:lnTo>
                <a:lnTo>
                  <a:pt x="218" y="94"/>
                </a:lnTo>
                <a:lnTo>
                  <a:pt x="218" y="94"/>
                </a:lnTo>
                <a:lnTo>
                  <a:pt x="218" y="97"/>
                </a:lnTo>
                <a:lnTo>
                  <a:pt x="217" y="98"/>
                </a:lnTo>
                <a:lnTo>
                  <a:pt x="217" y="98"/>
                </a:lnTo>
                <a:lnTo>
                  <a:pt x="216" y="101"/>
                </a:lnTo>
                <a:lnTo>
                  <a:pt x="214" y="104"/>
                </a:lnTo>
                <a:lnTo>
                  <a:pt x="214" y="104"/>
                </a:lnTo>
                <a:lnTo>
                  <a:pt x="210" y="104"/>
                </a:lnTo>
                <a:lnTo>
                  <a:pt x="209" y="104"/>
                </a:lnTo>
                <a:lnTo>
                  <a:pt x="206" y="105"/>
                </a:lnTo>
                <a:lnTo>
                  <a:pt x="206" y="105"/>
                </a:lnTo>
                <a:lnTo>
                  <a:pt x="206" y="108"/>
                </a:lnTo>
                <a:lnTo>
                  <a:pt x="206" y="109"/>
                </a:lnTo>
                <a:lnTo>
                  <a:pt x="207" y="109"/>
                </a:lnTo>
                <a:lnTo>
                  <a:pt x="210" y="110"/>
                </a:lnTo>
                <a:lnTo>
                  <a:pt x="210" y="110"/>
                </a:lnTo>
                <a:lnTo>
                  <a:pt x="210" y="112"/>
                </a:lnTo>
                <a:lnTo>
                  <a:pt x="210" y="114"/>
                </a:lnTo>
                <a:lnTo>
                  <a:pt x="210" y="114"/>
                </a:lnTo>
                <a:lnTo>
                  <a:pt x="212" y="117"/>
                </a:lnTo>
                <a:lnTo>
                  <a:pt x="213" y="118"/>
                </a:lnTo>
                <a:lnTo>
                  <a:pt x="213" y="118"/>
                </a:lnTo>
                <a:lnTo>
                  <a:pt x="214" y="123"/>
                </a:lnTo>
                <a:lnTo>
                  <a:pt x="216" y="127"/>
                </a:lnTo>
                <a:lnTo>
                  <a:pt x="216" y="127"/>
                </a:lnTo>
                <a:lnTo>
                  <a:pt x="218" y="129"/>
                </a:lnTo>
                <a:lnTo>
                  <a:pt x="218" y="129"/>
                </a:lnTo>
                <a:lnTo>
                  <a:pt x="221" y="131"/>
                </a:lnTo>
                <a:lnTo>
                  <a:pt x="222" y="131"/>
                </a:lnTo>
                <a:lnTo>
                  <a:pt x="222" y="131"/>
                </a:lnTo>
                <a:lnTo>
                  <a:pt x="226" y="133"/>
                </a:lnTo>
                <a:lnTo>
                  <a:pt x="231" y="137"/>
                </a:lnTo>
                <a:lnTo>
                  <a:pt x="231" y="137"/>
                </a:lnTo>
                <a:lnTo>
                  <a:pt x="232" y="143"/>
                </a:lnTo>
                <a:lnTo>
                  <a:pt x="232" y="146"/>
                </a:lnTo>
                <a:lnTo>
                  <a:pt x="235" y="147"/>
                </a:lnTo>
                <a:lnTo>
                  <a:pt x="235" y="147"/>
                </a:lnTo>
                <a:lnTo>
                  <a:pt x="237" y="148"/>
                </a:lnTo>
                <a:lnTo>
                  <a:pt x="243" y="148"/>
                </a:lnTo>
                <a:lnTo>
                  <a:pt x="243" y="148"/>
                </a:lnTo>
                <a:lnTo>
                  <a:pt x="244" y="141"/>
                </a:lnTo>
                <a:lnTo>
                  <a:pt x="245" y="133"/>
                </a:lnTo>
                <a:lnTo>
                  <a:pt x="245" y="133"/>
                </a:lnTo>
                <a:lnTo>
                  <a:pt x="250" y="132"/>
                </a:lnTo>
                <a:lnTo>
                  <a:pt x="252" y="132"/>
                </a:lnTo>
                <a:lnTo>
                  <a:pt x="252" y="132"/>
                </a:lnTo>
                <a:lnTo>
                  <a:pt x="254" y="136"/>
                </a:lnTo>
                <a:lnTo>
                  <a:pt x="256" y="137"/>
                </a:lnTo>
                <a:lnTo>
                  <a:pt x="256" y="137"/>
                </a:lnTo>
                <a:lnTo>
                  <a:pt x="259" y="141"/>
                </a:lnTo>
                <a:lnTo>
                  <a:pt x="260" y="146"/>
                </a:lnTo>
                <a:lnTo>
                  <a:pt x="260" y="146"/>
                </a:lnTo>
                <a:lnTo>
                  <a:pt x="263" y="159"/>
                </a:lnTo>
                <a:lnTo>
                  <a:pt x="263" y="159"/>
                </a:lnTo>
                <a:lnTo>
                  <a:pt x="267" y="160"/>
                </a:lnTo>
                <a:lnTo>
                  <a:pt x="271" y="160"/>
                </a:lnTo>
                <a:lnTo>
                  <a:pt x="274" y="162"/>
                </a:lnTo>
                <a:lnTo>
                  <a:pt x="275" y="166"/>
                </a:lnTo>
                <a:lnTo>
                  <a:pt x="275" y="166"/>
                </a:lnTo>
                <a:lnTo>
                  <a:pt x="275" y="171"/>
                </a:lnTo>
                <a:lnTo>
                  <a:pt x="275" y="177"/>
                </a:lnTo>
                <a:lnTo>
                  <a:pt x="275" y="177"/>
                </a:lnTo>
                <a:lnTo>
                  <a:pt x="277" y="181"/>
                </a:lnTo>
                <a:lnTo>
                  <a:pt x="277" y="185"/>
                </a:lnTo>
                <a:lnTo>
                  <a:pt x="277" y="185"/>
                </a:lnTo>
                <a:lnTo>
                  <a:pt x="281" y="188"/>
                </a:lnTo>
                <a:lnTo>
                  <a:pt x="283" y="190"/>
                </a:lnTo>
                <a:lnTo>
                  <a:pt x="283" y="190"/>
                </a:lnTo>
                <a:lnTo>
                  <a:pt x="285" y="193"/>
                </a:lnTo>
                <a:lnTo>
                  <a:pt x="288" y="194"/>
                </a:lnTo>
                <a:lnTo>
                  <a:pt x="288" y="194"/>
                </a:lnTo>
                <a:lnTo>
                  <a:pt x="292" y="196"/>
                </a:lnTo>
                <a:lnTo>
                  <a:pt x="292" y="196"/>
                </a:lnTo>
                <a:lnTo>
                  <a:pt x="294" y="198"/>
                </a:lnTo>
                <a:lnTo>
                  <a:pt x="297" y="203"/>
                </a:lnTo>
                <a:lnTo>
                  <a:pt x="297" y="203"/>
                </a:lnTo>
                <a:lnTo>
                  <a:pt x="300" y="204"/>
                </a:lnTo>
                <a:lnTo>
                  <a:pt x="304" y="205"/>
                </a:lnTo>
                <a:lnTo>
                  <a:pt x="304" y="205"/>
                </a:lnTo>
                <a:lnTo>
                  <a:pt x="304" y="208"/>
                </a:lnTo>
                <a:lnTo>
                  <a:pt x="302" y="209"/>
                </a:lnTo>
                <a:lnTo>
                  <a:pt x="297" y="211"/>
                </a:lnTo>
                <a:lnTo>
                  <a:pt x="297" y="211"/>
                </a:lnTo>
                <a:lnTo>
                  <a:pt x="293" y="215"/>
                </a:lnTo>
                <a:lnTo>
                  <a:pt x="290" y="219"/>
                </a:lnTo>
                <a:lnTo>
                  <a:pt x="290" y="219"/>
                </a:lnTo>
                <a:lnTo>
                  <a:pt x="285" y="227"/>
                </a:lnTo>
                <a:lnTo>
                  <a:pt x="285" y="227"/>
                </a:lnTo>
                <a:lnTo>
                  <a:pt x="281" y="231"/>
                </a:lnTo>
                <a:lnTo>
                  <a:pt x="279" y="236"/>
                </a:lnTo>
                <a:lnTo>
                  <a:pt x="279" y="236"/>
                </a:lnTo>
                <a:lnTo>
                  <a:pt x="274" y="235"/>
                </a:lnTo>
                <a:lnTo>
                  <a:pt x="273" y="234"/>
                </a:lnTo>
                <a:lnTo>
                  <a:pt x="273" y="232"/>
                </a:lnTo>
                <a:lnTo>
                  <a:pt x="273" y="228"/>
                </a:lnTo>
                <a:lnTo>
                  <a:pt x="273" y="223"/>
                </a:lnTo>
                <a:lnTo>
                  <a:pt x="273" y="223"/>
                </a:lnTo>
                <a:lnTo>
                  <a:pt x="271" y="222"/>
                </a:lnTo>
                <a:lnTo>
                  <a:pt x="270" y="219"/>
                </a:lnTo>
                <a:lnTo>
                  <a:pt x="264" y="217"/>
                </a:lnTo>
                <a:lnTo>
                  <a:pt x="264" y="217"/>
                </a:lnTo>
                <a:lnTo>
                  <a:pt x="259" y="217"/>
                </a:lnTo>
                <a:lnTo>
                  <a:pt x="254" y="219"/>
                </a:lnTo>
                <a:lnTo>
                  <a:pt x="254" y="219"/>
                </a:lnTo>
                <a:lnTo>
                  <a:pt x="250" y="220"/>
                </a:lnTo>
                <a:lnTo>
                  <a:pt x="247" y="223"/>
                </a:lnTo>
                <a:lnTo>
                  <a:pt x="247" y="223"/>
                </a:lnTo>
                <a:lnTo>
                  <a:pt x="239" y="228"/>
                </a:lnTo>
                <a:lnTo>
                  <a:pt x="239" y="228"/>
                </a:lnTo>
                <a:lnTo>
                  <a:pt x="235" y="231"/>
                </a:lnTo>
                <a:lnTo>
                  <a:pt x="231" y="231"/>
                </a:lnTo>
                <a:lnTo>
                  <a:pt x="231" y="231"/>
                </a:lnTo>
                <a:lnTo>
                  <a:pt x="221" y="231"/>
                </a:lnTo>
                <a:lnTo>
                  <a:pt x="221" y="231"/>
                </a:lnTo>
                <a:lnTo>
                  <a:pt x="221" y="230"/>
                </a:lnTo>
                <a:lnTo>
                  <a:pt x="220" y="228"/>
                </a:lnTo>
                <a:lnTo>
                  <a:pt x="217" y="227"/>
                </a:lnTo>
                <a:lnTo>
                  <a:pt x="217" y="227"/>
                </a:lnTo>
                <a:lnTo>
                  <a:pt x="214" y="224"/>
                </a:lnTo>
                <a:lnTo>
                  <a:pt x="212" y="222"/>
                </a:lnTo>
                <a:lnTo>
                  <a:pt x="212" y="222"/>
                </a:lnTo>
                <a:lnTo>
                  <a:pt x="209" y="220"/>
                </a:lnTo>
                <a:lnTo>
                  <a:pt x="206" y="220"/>
                </a:lnTo>
                <a:lnTo>
                  <a:pt x="205" y="219"/>
                </a:lnTo>
                <a:lnTo>
                  <a:pt x="203" y="216"/>
                </a:lnTo>
                <a:lnTo>
                  <a:pt x="203" y="216"/>
                </a:lnTo>
                <a:lnTo>
                  <a:pt x="201" y="215"/>
                </a:lnTo>
                <a:lnTo>
                  <a:pt x="199" y="211"/>
                </a:lnTo>
                <a:lnTo>
                  <a:pt x="198" y="208"/>
                </a:lnTo>
                <a:lnTo>
                  <a:pt x="197" y="205"/>
                </a:lnTo>
                <a:lnTo>
                  <a:pt x="197" y="205"/>
                </a:lnTo>
                <a:lnTo>
                  <a:pt x="194" y="205"/>
                </a:lnTo>
                <a:lnTo>
                  <a:pt x="191" y="204"/>
                </a:lnTo>
                <a:lnTo>
                  <a:pt x="191" y="204"/>
                </a:lnTo>
                <a:lnTo>
                  <a:pt x="190" y="198"/>
                </a:lnTo>
                <a:lnTo>
                  <a:pt x="190" y="198"/>
                </a:lnTo>
                <a:lnTo>
                  <a:pt x="186" y="193"/>
                </a:lnTo>
                <a:lnTo>
                  <a:pt x="186" y="193"/>
                </a:lnTo>
                <a:lnTo>
                  <a:pt x="184" y="193"/>
                </a:lnTo>
                <a:lnTo>
                  <a:pt x="183" y="194"/>
                </a:lnTo>
                <a:lnTo>
                  <a:pt x="182" y="197"/>
                </a:lnTo>
                <a:lnTo>
                  <a:pt x="182" y="197"/>
                </a:lnTo>
                <a:lnTo>
                  <a:pt x="178" y="200"/>
                </a:lnTo>
                <a:lnTo>
                  <a:pt x="175" y="203"/>
                </a:lnTo>
                <a:lnTo>
                  <a:pt x="175" y="203"/>
                </a:lnTo>
                <a:lnTo>
                  <a:pt x="172" y="204"/>
                </a:lnTo>
                <a:lnTo>
                  <a:pt x="171" y="205"/>
                </a:lnTo>
                <a:lnTo>
                  <a:pt x="171" y="205"/>
                </a:lnTo>
                <a:lnTo>
                  <a:pt x="167" y="205"/>
                </a:lnTo>
                <a:lnTo>
                  <a:pt x="164" y="205"/>
                </a:lnTo>
                <a:lnTo>
                  <a:pt x="157" y="203"/>
                </a:lnTo>
                <a:lnTo>
                  <a:pt x="155" y="198"/>
                </a:lnTo>
                <a:lnTo>
                  <a:pt x="153" y="194"/>
                </a:lnTo>
                <a:lnTo>
                  <a:pt x="155" y="192"/>
                </a:lnTo>
                <a:lnTo>
                  <a:pt x="155" y="192"/>
                </a:lnTo>
                <a:lnTo>
                  <a:pt x="155" y="189"/>
                </a:lnTo>
                <a:lnTo>
                  <a:pt x="156" y="188"/>
                </a:lnTo>
                <a:lnTo>
                  <a:pt x="156" y="188"/>
                </a:lnTo>
                <a:lnTo>
                  <a:pt x="160" y="186"/>
                </a:lnTo>
                <a:lnTo>
                  <a:pt x="160" y="186"/>
                </a:lnTo>
                <a:lnTo>
                  <a:pt x="160" y="185"/>
                </a:lnTo>
                <a:lnTo>
                  <a:pt x="161" y="184"/>
                </a:lnTo>
                <a:lnTo>
                  <a:pt x="161" y="184"/>
                </a:lnTo>
                <a:lnTo>
                  <a:pt x="165" y="184"/>
                </a:lnTo>
                <a:lnTo>
                  <a:pt x="170" y="184"/>
                </a:lnTo>
                <a:lnTo>
                  <a:pt x="170" y="184"/>
                </a:lnTo>
                <a:lnTo>
                  <a:pt x="172" y="182"/>
                </a:lnTo>
                <a:lnTo>
                  <a:pt x="176" y="181"/>
                </a:lnTo>
                <a:lnTo>
                  <a:pt x="176" y="181"/>
                </a:lnTo>
                <a:lnTo>
                  <a:pt x="176" y="177"/>
                </a:lnTo>
                <a:lnTo>
                  <a:pt x="175" y="174"/>
                </a:lnTo>
                <a:lnTo>
                  <a:pt x="170" y="170"/>
                </a:lnTo>
                <a:lnTo>
                  <a:pt x="170" y="170"/>
                </a:lnTo>
                <a:lnTo>
                  <a:pt x="167" y="167"/>
                </a:lnTo>
                <a:lnTo>
                  <a:pt x="167" y="167"/>
                </a:lnTo>
                <a:lnTo>
                  <a:pt x="163" y="166"/>
                </a:lnTo>
                <a:lnTo>
                  <a:pt x="163" y="166"/>
                </a:lnTo>
                <a:lnTo>
                  <a:pt x="155" y="163"/>
                </a:lnTo>
                <a:lnTo>
                  <a:pt x="155" y="163"/>
                </a:lnTo>
                <a:lnTo>
                  <a:pt x="153" y="167"/>
                </a:lnTo>
                <a:lnTo>
                  <a:pt x="152" y="171"/>
                </a:lnTo>
                <a:lnTo>
                  <a:pt x="152" y="171"/>
                </a:lnTo>
                <a:lnTo>
                  <a:pt x="155" y="174"/>
                </a:lnTo>
                <a:lnTo>
                  <a:pt x="157" y="178"/>
                </a:lnTo>
                <a:lnTo>
                  <a:pt x="157" y="178"/>
                </a:lnTo>
                <a:lnTo>
                  <a:pt x="153" y="178"/>
                </a:lnTo>
                <a:lnTo>
                  <a:pt x="151" y="175"/>
                </a:lnTo>
                <a:lnTo>
                  <a:pt x="149" y="173"/>
                </a:lnTo>
                <a:lnTo>
                  <a:pt x="145" y="171"/>
                </a:lnTo>
                <a:lnTo>
                  <a:pt x="145" y="171"/>
                </a:lnTo>
                <a:lnTo>
                  <a:pt x="145" y="175"/>
                </a:lnTo>
                <a:lnTo>
                  <a:pt x="148" y="178"/>
                </a:lnTo>
                <a:lnTo>
                  <a:pt x="148" y="178"/>
                </a:lnTo>
                <a:lnTo>
                  <a:pt x="151" y="182"/>
                </a:lnTo>
                <a:lnTo>
                  <a:pt x="151" y="186"/>
                </a:lnTo>
                <a:lnTo>
                  <a:pt x="151" y="186"/>
                </a:lnTo>
                <a:lnTo>
                  <a:pt x="145" y="184"/>
                </a:lnTo>
                <a:lnTo>
                  <a:pt x="145" y="184"/>
                </a:lnTo>
                <a:lnTo>
                  <a:pt x="144" y="182"/>
                </a:lnTo>
                <a:lnTo>
                  <a:pt x="142" y="179"/>
                </a:lnTo>
                <a:lnTo>
                  <a:pt x="138" y="175"/>
                </a:lnTo>
                <a:lnTo>
                  <a:pt x="138" y="175"/>
                </a:lnTo>
                <a:lnTo>
                  <a:pt x="134" y="171"/>
                </a:lnTo>
                <a:lnTo>
                  <a:pt x="134" y="171"/>
                </a:lnTo>
                <a:lnTo>
                  <a:pt x="133" y="171"/>
                </a:lnTo>
                <a:lnTo>
                  <a:pt x="132" y="170"/>
                </a:lnTo>
                <a:lnTo>
                  <a:pt x="132" y="170"/>
                </a:lnTo>
                <a:lnTo>
                  <a:pt x="130" y="178"/>
                </a:lnTo>
                <a:lnTo>
                  <a:pt x="130" y="178"/>
                </a:lnTo>
                <a:lnTo>
                  <a:pt x="129" y="178"/>
                </a:lnTo>
                <a:lnTo>
                  <a:pt x="129" y="179"/>
                </a:lnTo>
                <a:lnTo>
                  <a:pt x="129" y="179"/>
                </a:lnTo>
                <a:lnTo>
                  <a:pt x="130" y="181"/>
                </a:lnTo>
                <a:lnTo>
                  <a:pt x="132" y="182"/>
                </a:lnTo>
                <a:lnTo>
                  <a:pt x="132" y="182"/>
                </a:lnTo>
                <a:lnTo>
                  <a:pt x="136" y="182"/>
                </a:lnTo>
                <a:lnTo>
                  <a:pt x="136" y="182"/>
                </a:lnTo>
                <a:lnTo>
                  <a:pt x="138" y="185"/>
                </a:lnTo>
                <a:lnTo>
                  <a:pt x="138" y="185"/>
                </a:lnTo>
                <a:lnTo>
                  <a:pt x="142" y="186"/>
                </a:lnTo>
                <a:lnTo>
                  <a:pt x="142" y="186"/>
                </a:lnTo>
                <a:lnTo>
                  <a:pt x="146" y="189"/>
                </a:lnTo>
                <a:lnTo>
                  <a:pt x="148" y="192"/>
                </a:lnTo>
                <a:lnTo>
                  <a:pt x="149" y="200"/>
                </a:lnTo>
                <a:lnTo>
                  <a:pt x="149" y="200"/>
                </a:lnTo>
                <a:lnTo>
                  <a:pt x="148" y="200"/>
                </a:lnTo>
                <a:lnTo>
                  <a:pt x="146" y="201"/>
                </a:lnTo>
                <a:lnTo>
                  <a:pt x="144" y="204"/>
                </a:lnTo>
                <a:lnTo>
                  <a:pt x="142" y="204"/>
                </a:lnTo>
                <a:lnTo>
                  <a:pt x="142" y="204"/>
                </a:lnTo>
                <a:lnTo>
                  <a:pt x="140" y="204"/>
                </a:lnTo>
                <a:lnTo>
                  <a:pt x="137" y="204"/>
                </a:lnTo>
                <a:lnTo>
                  <a:pt x="132" y="203"/>
                </a:lnTo>
                <a:lnTo>
                  <a:pt x="132" y="203"/>
                </a:lnTo>
                <a:lnTo>
                  <a:pt x="122" y="204"/>
                </a:lnTo>
                <a:lnTo>
                  <a:pt x="122" y="204"/>
                </a:lnTo>
                <a:lnTo>
                  <a:pt x="119" y="204"/>
                </a:lnTo>
                <a:lnTo>
                  <a:pt x="118" y="205"/>
                </a:lnTo>
                <a:lnTo>
                  <a:pt x="114" y="208"/>
                </a:lnTo>
                <a:lnTo>
                  <a:pt x="114" y="208"/>
                </a:lnTo>
                <a:lnTo>
                  <a:pt x="107" y="209"/>
                </a:lnTo>
                <a:lnTo>
                  <a:pt x="102" y="209"/>
                </a:lnTo>
                <a:lnTo>
                  <a:pt x="102" y="209"/>
                </a:lnTo>
                <a:lnTo>
                  <a:pt x="96" y="212"/>
                </a:lnTo>
                <a:lnTo>
                  <a:pt x="89" y="213"/>
                </a:lnTo>
                <a:lnTo>
                  <a:pt x="89" y="213"/>
                </a:lnTo>
                <a:lnTo>
                  <a:pt x="84" y="212"/>
                </a:lnTo>
                <a:lnTo>
                  <a:pt x="81" y="208"/>
                </a:lnTo>
                <a:lnTo>
                  <a:pt x="81" y="208"/>
                </a:lnTo>
                <a:lnTo>
                  <a:pt x="79" y="201"/>
                </a:lnTo>
                <a:lnTo>
                  <a:pt x="77" y="194"/>
                </a:lnTo>
                <a:lnTo>
                  <a:pt x="77" y="194"/>
                </a:lnTo>
                <a:lnTo>
                  <a:pt x="76" y="190"/>
                </a:lnTo>
                <a:lnTo>
                  <a:pt x="73" y="186"/>
                </a:lnTo>
                <a:lnTo>
                  <a:pt x="73" y="186"/>
                </a:lnTo>
                <a:lnTo>
                  <a:pt x="69" y="181"/>
                </a:lnTo>
                <a:lnTo>
                  <a:pt x="69" y="181"/>
                </a:lnTo>
                <a:lnTo>
                  <a:pt x="69" y="177"/>
                </a:lnTo>
                <a:lnTo>
                  <a:pt x="69" y="174"/>
                </a:lnTo>
                <a:lnTo>
                  <a:pt x="69" y="174"/>
                </a:lnTo>
                <a:lnTo>
                  <a:pt x="68" y="173"/>
                </a:lnTo>
                <a:lnTo>
                  <a:pt x="66" y="170"/>
                </a:lnTo>
                <a:lnTo>
                  <a:pt x="64" y="167"/>
                </a:lnTo>
                <a:lnTo>
                  <a:pt x="64" y="167"/>
                </a:lnTo>
                <a:lnTo>
                  <a:pt x="61" y="166"/>
                </a:lnTo>
                <a:lnTo>
                  <a:pt x="60" y="163"/>
                </a:lnTo>
                <a:lnTo>
                  <a:pt x="60" y="163"/>
                </a:lnTo>
                <a:lnTo>
                  <a:pt x="54" y="162"/>
                </a:lnTo>
                <a:lnTo>
                  <a:pt x="54" y="162"/>
                </a:lnTo>
                <a:lnTo>
                  <a:pt x="52" y="158"/>
                </a:lnTo>
                <a:lnTo>
                  <a:pt x="50" y="154"/>
                </a:lnTo>
                <a:lnTo>
                  <a:pt x="50" y="154"/>
                </a:lnTo>
                <a:lnTo>
                  <a:pt x="50" y="148"/>
                </a:lnTo>
                <a:lnTo>
                  <a:pt x="50" y="148"/>
                </a:lnTo>
                <a:lnTo>
                  <a:pt x="47" y="144"/>
                </a:lnTo>
                <a:lnTo>
                  <a:pt x="46" y="140"/>
                </a:lnTo>
                <a:lnTo>
                  <a:pt x="46" y="140"/>
                </a:lnTo>
                <a:lnTo>
                  <a:pt x="42" y="135"/>
                </a:lnTo>
                <a:lnTo>
                  <a:pt x="37" y="131"/>
                </a:lnTo>
                <a:lnTo>
                  <a:pt x="37" y="131"/>
                </a:lnTo>
                <a:lnTo>
                  <a:pt x="33" y="128"/>
                </a:lnTo>
                <a:lnTo>
                  <a:pt x="28" y="125"/>
                </a:lnTo>
                <a:lnTo>
                  <a:pt x="28" y="125"/>
                </a:lnTo>
                <a:lnTo>
                  <a:pt x="26" y="121"/>
                </a:lnTo>
                <a:lnTo>
                  <a:pt x="26" y="117"/>
                </a:lnTo>
                <a:lnTo>
                  <a:pt x="26" y="108"/>
                </a:lnTo>
                <a:lnTo>
                  <a:pt x="26" y="108"/>
                </a:lnTo>
                <a:lnTo>
                  <a:pt x="26" y="99"/>
                </a:lnTo>
                <a:lnTo>
                  <a:pt x="26" y="95"/>
                </a:lnTo>
                <a:lnTo>
                  <a:pt x="24" y="91"/>
                </a:lnTo>
                <a:lnTo>
                  <a:pt x="24" y="91"/>
                </a:lnTo>
                <a:lnTo>
                  <a:pt x="19" y="87"/>
                </a:lnTo>
                <a:lnTo>
                  <a:pt x="12" y="83"/>
                </a:lnTo>
                <a:lnTo>
                  <a:pt x="12" y="83"/>
                </a:lnTo>
                <a:lnTo>
                  <a:pt x="8" y="79"/>
                </a:lnTo>
                <a:lnTo>
                  <a:pt x="8" y="79"/>
                </a:lnTo>
                <a:lnTo>
                  <a:pt x="4" y="78"/>
                </a:lnTo>
                <a:lnTo>
                  <a:pt x="4" y="78"/>
                </a:lnTo>
                <a:lnTo>
                  <a:pt x="3" y="76"/>
                </a:lnTo>
                <a:lnTo>
                  <a:pt x="0" y="76"/>
                </a:lnTo>
                <a:lnTo>
                  <a:pt x="5" y="67"/>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100" name="Freeform 197"/>
          <p:cNvSpPr>
            <a:spLocks/>
          </p:cNvSpPr>
          <p:nvPr/>
        </p:nvSpPr>
        <p:spPr bwMode="auto">
          <a:xfrm>
            <a:off x="859952" y="5401277"/>
            <a:ext cx="52122" cy="45719"/>
          </a:xfrm>
          <a:custGeom>
            <a:avLst/>
            <a:gdLst>
              <a:gd name="T0" fmla="*/ 143 w 238"/>
              <a:gd name="T1" fmla="*/ 3 h 183"/>
              <a:gd name="T2" fmla="*/ 162 w 238"/>
              <a:gd name="T3" fmla="*/ 1 h 183"/>
              <a:gd name="T4" fmla="*/ 167 w 238"/>
              <a:gd name="T5" fmla="*/ 4 h 183"/>
              <a:gd name="T6" fmla="*/ 171 w 238"/>
              <a:gd name="T7" fmla="*/ 3 h 183"/>
              <a:gd name="T8" fmla="*/ 178 w 238"/>
              <a:gd name="T9" fmla="*/ 4 h 183"/>
              <a:gd name="T10" fmla="*/ 189 w 238"/>
              <a:gd name="T11" fmla="*/ 0 h 183"/>
              <a:gd name="T12" fmla="*/ 198 w 238"/>
              <a:gd name="T13" fmla="*/ 7 h 183"/>
              <a:gd name="T14" fmla="*/ 212 w 238"/>
              <a:gd name="T15" fmla="*/ 8 h 183"/>
              <a:gd name="T16" fmla="*/ 219 w 238"/>
              <a:gd name="T17" fmla="*/ 20 h 183"/>
              <a:gd name="T18" fmla="*/ 228 w 238"/>
              <a:gd name="T19" fmla="*/ 26 h 183"/>
              <a:gd name="T20" fmla="*/ 232 w 238"/>
              <a:gd name="T21" fmla="*/ 33 h 183"/>
              <a:gd name="T22" fmla="*/ 234 w 238"/>
              <a:gd name="T23" fmla="*/ 43 h 183"/>
              <a:gd name="T24" fmla="*/ 238 w 238"/>
              <a:gd name="T25" fmla="*/ 53 h 183"/>
              <a:gd name="T26" fmla="*/ 236 w 238"/>
              <a:gd name="T27" fmla="*/ 66 h 183"/>
              <a:gd name="T28" fmla="*/ 231 w 238"/>
              <a:gd name="T29" fmla="*/ 77 h 183"/>
              <a:gd name="T30" fmla="*/ 228 w 238"/>
              <a:gd name="T31" fmla="*/ 84 h 183"/>
              <a:gd name="T32" fmla="*/ 220 w 238"/>
              <a:gd name="T33" fmla="*/ 91 h 183"/>
              <a:gd name="T34" fmla="*/ 219 w 238"/>
              <a:gd name="T35" fmla="*/ 118 h 183"/>
              <a:gd name="T36" fmla="*/ 219 w 238"/>
              <a:gd name="T37" fmla="*/ 123 h 183"/>
              <a:gd name="T38" fmla="*/ 223 w 238"/>
              <a:gd name="T39" fmla="*/ 127 h 183"/>
              <a:gd name="T40" fmla="*/ 221 w 238"/>
              <a:gd name="T41" fmla="*/ 138 h 183"/>
              <a:gd name="T42" fmla="*/ 209 w 238"/>
              <a:gd name="T43" fmla="*/ 140 h 183"/>
              <a:gd name="T44" fmla="*/ 209 w 238"/>
              <a:gd name="T45" fmla="*/ 146 h 183"/>
              <a:gd name="T46" fmla="*/ 211 w 238"/>
              <a:gd name="T47" fmla="*/ 151 h 183"/>
              <a:gd name="T48" fmla="*/ 198 w 238"/>
              <a:gd name="T49" fmla="*/ 155 h 183"/>
              <a:gd name="T50" fmla="*/ 193 w 238"/>
              <a:gd name="T51" fmla="*/ 164 h 183"/>
              <a:gd name="T52" fmla="*/ 178 w 238"/>
              <a:gd name="T53" fmla="*/ 174 h 183"/>
              <a:gd name="T54" fmla="*/ 166 w 238"/>
              <a:gd name="T55" fmla="*/ 183 h 183"/>
              <a:gd name="T56" fmla="*/ 156 w 238"/>
              <a:gd name="T57" fmla="*/ 178 h 183"/>
              <a:gd name="T58" fmla="*/ 151 w 238"/>
              <a:gd name="T59" fmla="*/ 176 h 183"/>
              <a:gd name="T60" fmla="*/ 129 w 238"/>
              <a:gd name="T61" fmla="*/ 172 h 183"/>
              <a:gd name="T62" fmla="*/ 103 w 238"/>
              <a:gd name="T63" fmla="*/ 172 h 183"/>
              <a:gd name="T64" fmla="*/ 97 w 238"/>
              <a:gd name="T65" fmla="*/ 165 h 183"/>
              <a:gd name="T66" fmla="*/ 80 w 238"/>
              <a:gd name="T67" fmla="*/ 165 h 183"/>
              <a:gd name="T68" fmla="*/ 78 w 238"/>
              <a:gd name="T69" fmla="*/ 163 h 183"/>
              <a:gd name="T70" fmla="*/ 74 w 238"/>
              <a:gd name="T71" fmla="*/ 153 h 183"/>
              <a:gd name="T72" fmla="*/ 67 w 238"/>
              <a:gd name="T73" fmla="*/ 142 h 183"/>
              <a:gd name="T74" fmla="*/ 57 w 238"/>
              <a:gd name="T75" fmla="*/ 137 h 183"/>
              <a:gd name="T76" fmla="*/ 45 w 238"/>
              <a:gd name="T77" fmla="*/ 134 h 183"/>
              <a:gd name="T78" fmla="*/ 34 w 238"/>
              <a:gd name="T79" fmla="*/ 130 h 183"/>
              <a:gd name="T80" fmla="*/ 22 w 238"/>
              <a:gd name="T81" fmla="*/ 127 h 183"/>
              <a:gd name="T82" fmla="*/ 17 w 238"/>
              <a:gd name="T83" fmla="*/ 119 h 183"/>
              <a:gd name="T84" fmla="*/ 4 w 238"/>
              <a:gd name="T85" fmla="*/ 110 h 183"/>
              <a:gd name="T86" fmla="*/ 0 w 238"/>
              <a:gd name="T87" fmla="*/ 96 h 183"/>
              <a:gd name="T88" fmla="*/ 2 w 238"/>
              <a:gd name="T89" fmla="*/ 83 h 183"/>
              <a:gd name="T90" fmla="*/ 11 w 238"/>
              <a:gd name="T91" fmla="*/ 76 h 183"/>
              <a:gd name="T92" fmla="*/ 15 w 238"/>
              <a:gd name="T93" fmla="*/ 66 h 183"/>
              <a:gd name="T94" fmla="*/ 19 w 238"/>
              <a:gd name="T95" fmla="*/ 61 h 183"/>
              <a:gd name="T96" fmla="*/ 23 w 238"/>
              <a:gd name="T97" fmla="*/ 49 h 183"/>
              <a:gd name="T98" fmla="*/ 34 w 238"/>
              <a:gd name="T99" fmla="*/ 35 h 183"/>
              <a:gd name="T100" fmla="*/ 45 w 238"/>
              <a:gd name="T101" fmla="*/ 33 h 183"/>
              <a:gd name="T102" fmla="*/ 55 w 238"/>
              <a:gd name="T103" fmla="*/ 30 h 183"/>
              <a:gd name="T104" fmla="*/ 59 w 238"/>
              <a:gd name="T105" fmla="*/ 28 h 183"/>
              <a:gd name="T106" fmla="*/ 70 w 238"/>
              <a:gd name="T107" fmla="*/ 22 h 183"/>
              <a:gd name="T108" fmla="*/ 75 w 238"/>
              <a:gd name="T109" fmla="*/ 16 h 183"/>
              <a:gd name="T110" fmla="*/ 84 w 238"/>
              <a:gd name="T111" fmla="*/ 11 h 183"/>
              <a:gd name="T112" fmla="*/ 93 w 238"/>
              <a:gd name="T113" fmla="*/ 7 h 183"/>
              <a:gd name="T114" fmla="*/ 97 w 238"/>
              <a:gd name="T115" fmla="*/ 0 h 183"/>
              <a:gd name="T116" fmla="*/ 107 w 238"/>
              <a:gd name="T117" fmla="*/ 0 h 183"/>
              <a:gd name="T118" fmla="*/ 110 w 238"/>
              <a:gd name="T119" fmla="*/ 4 h 183"/>
              <a:gd name="T120" fmla="*/ 116 w 238"/>
              <a:gd name="T121" fmla="*/ 7 h 183"/>
              <a:gd name="T122" fmla="*/ 126 w 238"/>
              <a:gd name="T123" fmla="*/ 1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 h="183">
                <a:moveTo>
                  <a:pt x="143" y="9"/>
                </a:moveTo>
                <a:lnTo>
                  <a:pt x="143" y="9"/>
                </a:lnTo>
                <a:lnTo>
                  <a:pt x="143" y="3"/>
                </a:lnTo>
                <a:lnTo>
                  <a:pt x="143" y="3"/>
                </a:lnTo>
                <a:lnTo>
                  <a:pt x="151" y="3"/>
                </a:lnTo>
                <a:lnTo>
                  <a:pt x="158" y="3"/>
                </a:lnTo>
                <a:lnTo>
                  <a:pt x="158" y="3"/>
                </a:lnTo>
                <a:lnTo>
                  <a:pt x="162" y="1"/>
                </a:lnTo>
                <a:lnTo>
                  <a:pt x="166" y="3"/>
                </a:lnTo>
                <a:lnTo>
                  <a:pt x="166" y="3"/>
                </a:lnTo>
                <a:lnTo>
                  <a:pt x="166" y="3"/>
                </a:lnTo>
                <a:lnTo>
                  <a:pt x="167" y="4"/>
                </a:lnTo>
                <a:lnTo>
                  <a:pt x="167" y="4"/>
                </a:lnTo>
                <a:lnTo>
                  <a:pt x="169" y="3"/>
                </a:lnTo>
                <a:lnTo>
                  <a:pt x="171" y="3"/>
                </a:lnTo>
                <a:lnTo>
                  <a:pt x="171" y="3"/>
                </a:lnTo>
                <a:lnTo>
                  <a:pt x="175" y="3"/>
                </a:lnTo>
                <a:lnTo>
                  <a:pt x="175" y="3"/>
                </a:lnTo>
                <a:lnTo>
                  <a:pt x="178" y="4"/>
                </a:lnTo>
                <a:lnTo>
                  <a:pt x="178" y="4"/>
                </a:lnTo>
                <a:lnTo>
                  <a:pt x="182" y="3"/>
                </a:lnTo>
                <a:lnTo>
                  <a:pt x="185" y="0"/>
                </a:lnTo>
                <a:lnTo>
                  <a:pt x="185" y="0"/>
                </a:lnTo>
                <a:lnTo>
                  <a:pt x="189" y="0"/>
                </a:lnTo>
                <a:lnTo>
                  <a:pt x="193" y="1"/>
                </a:lnTo>
                <a:lnTo>
                  <a:pt x="197" y="3"/>
                </a:lnTo>
                <a:lnTo>
                  <a:pt x="198" y="4"/>
                </a:lnTo>
                <a:lnTo>
                  <a:pt x="198" y="7"/>
                </a:lnTo>
                <a:lnTo>
                  <a:pt x="198" y="7"/>
                </a:lnTo>
                <a:lnTo>
                  <a:pt x="205" y="7"/>
                </a:lnTo>
                <a:lnTo>
                  <a:pt x="205" y="7"/>
                </a:lnTo>
                <a:lnTo>
                  <a:pt x="212" y="8"/>
                </a:lnTo>
                <a:lnTo>
                  <a:pt x="212" y="8"/>
                </a:lnTo>
                <a:lnTo>
                  <a:pt x="215" y="9"/>
                </a:lnTo>
                <a:lnTo>
                  <a:pt x="217" y="14"/>
                </a:lnTo>
                <a:lnTo>
                  <a:pt x="219" y="20"/>
                </a:lnTo>
                <a:lnTo>
                  <a:pt x="219" y="20"/>
                </a:lnTo>
                <a:lnTo>
                  <a:pt x="228" y="20"/>
                </a:lnTo>
                <a:lnTo>
                  <a:pt x="228" y="20"/>
                </a:lnTo>
                <a:lnTo>
                  <a:pt x="228" y="26"/>
                </a:lnTo>
                <a:lnTo>
                  <a:pt x="228" y="26"/>
                </a:lnTo>
                <a:lnTo>
                  <a:pt x="230" y="30"/>
                </a:lnTo>
                <a:lnTo>
                  <a:pt x="232" y="33"/>
                </a:lnTo>
                <a:lnTo>
                  <a:pt x="232" y="33"/>
                </a:lnTo>
                <a:lnTo>
                  <a:pt x="234" y="35"/>
                </a:lnTo>
                <a:lnTo>
                  <a:pt x="234" y="38"/>
                </a:lnTo>
                <a:lnTo>
                  <a:pt x="234" y="43"/>
                </a:lnTo>
                <a:lnTo>
                  <a:pt x="234" y="43"/>
                </a:lnTo>
                <a:lnTo>
                  <a:pt x="238" y="45"/>
                </a:lnTo>
                <a:lnTo>
                  <a:pt x="238" y="47"/>
                </a:lnTo>
                <a:lnTo>
                  <a:pt x="238" y="53"/>
                </a:lnTo>
                <a:lnTo>
                  <a:pt x="238" y="53"/>
                </a:lnTo>
                <a:lnTo>
                  <a:pt x="238" y="60"/>
                </a:lnTo>
                <a:lnTo>
                  <a:pt x="238" y="60"/>
                </a:lnTo>
                <a:lnTo>
                  <a:pt x="236" y="66"/>
                </a:lnTo>
                <a:lnTo>
                  <a:pt x="236" y="66"/>
                </a:lnTo>
                <a:lnTo>
                  <a:pt x="235" y="69"/>
                </a:lnTo>
                <a:lnTo>
                  <a:pt x="232" y="72"/>
                </a:lnTo>
                <a:lnTo>
                  <a:pt x="232" y="72"/>
                </a:lnTo>
                <a:lnTo>
                  <a:pt x="231" y="77"/>
                </a:lnTo>
                <a:lnTo>
                  <a:pt x="231" y="77"/>
                </a:lnTo>
                <a:lnTo>
                  <a:pt x="230" y="81"/>
                </a:lnTo>
                <a:lnTo>
                  <a:pt x="228" y="84"/>
                </a:lnTo>
                <a:lnTo>
                  <a:pt x="228" y="84"/>
                </a:lnTo>
                <a:lnTo>
                  <a:pt x="228" y="88"/>
                </a:lnTo>
                <a:lnTo>
                  <a:pt x="228" y="91"/>
                </a:lnTo>
                <a:lnTo>
                  <a:pt x="228" y="91"/>
                </a:lnTo>
                <a:lnTo>
                  <a:pt x="220" y="91"/>
                </a:lnTo>
                <a:lnTo>
                  <a:pt x="220" y="91"/>
                </a:lnTo>
                <a:lnTo>
                  <a:pt x="219" y="106"/>
                </a:lnTo>
                <a:lnTo>
                  <a:pt x="219" y="106"/>
                </a:lnTo>
                <a:lnTo>
                  <a:pt x="219" y="118"/>
                </a:lnTo>
                <a:lnTo>
                  <a:pt x="219" y="118"/>
                </a:lnTo>
                <a:lnTo>
                  <a:pt x="219" y="122"/>
                </a:lnTo>
                <a:lnTo>
                  <a:pt x="219" y="123"/>
                </a:lnTo>
                <a:lnTo>
                  <a:pt x="219" y="123"/>
                </a:lnTo>
                <a:lnTo>
                  <a:pt x="221" y="125"/>
                </a:lnTo>
                <a:lnTo>
                  <a:pt x="223" y="126"/>
                </a:lnTo>
                <a:lnTo>
                  <a:pt x="223" y="127"/>
                </a:lnTo>
                <a:lnTo>
                  <a:pt x="223" y="127"/>
                </a:lnTo>
                <a:lnTo>
                  <a:pt x="223" y="130"/>
                </a:lnTo>
                <a:lnTo>
                  <a:pt x="221" y="133"/>
                </a:lnTo>
                <a:lnTo>
                  <a:pt x="221" y="133"/>
                </a:lnTo>
                <a:lnTo>
                  <a:pt x="221" y="138"/>
                </a:lnTo>
                <a:lnTo>
                  <a:pt x="221" y="138"/>
                </a:lnTo>
                <a:lnTo>
                  <a:pt x="216" y="138"/>
                </a:lnTo>
                <a:lnTo>
                  <a:pt x="209" y="140"/>
                </a:lnTo>
                <a:lnTo>
                  <a:pt x="209" y="140"/>
                </a:lnTo>
                <a:lnTo>
                  <a:pt x="208" y="142"/>
                </a:lnTo>
                <a:lnTo>
                  <a:pt x="208" y="144"/>
                </a:lnTo>
                <a:lnTo>
                  <a:pt x="208" y="144"/>
                </a:lnTo>
                <a:lnTo>
                  <a:pt x="209" y="146"/>
                </a:lnTo>
                <a:lnTo>
                  <a:pt x="211" y="146"/>
                </a:lnTo>
                <a:lnTo>
                  <a:pt x="211" y="148"/>
                </a:lnTo>
                <a:lnTo>
                  <a:pt x="211" y="151"/>
                </a:lnTo>
                <a:lnTo>
                  <a:pt x="211" y="151"/>
                </a:lnTo>
                <a:lnTo>
                  <a:pt x="209" y="152"/>
                </a:lnTo>
                <a:lnTo>
                  <a:pt x="205" y="153"/>
                </a:lnTo>
                <a:lnTo>
                  <a:pt x="198" y="155"/>
                </a:lnTo>
                <a:lnTo>
                  <a:pt x="198" y="155"/>
                </a:lnTo>
                <a:lnTo>
                  <a:pt x="198" y="157"/>
                </a:lnTo>
                <a:lnTo>
                  <a:pt x="197" y="160"/>
                </a:lnTo>
                <a:lnTo>
                  <a:pt x="193" y="164"/>
                </a:lnTo>
                <a:lnTo>
                  <a:pt x="193" y="164"/>
                </a:lnTo>
                <a:lnTo>
                  <a:pt x="188" y="167"/>
                </a:lnTo>
                <a:lnTo>
                  <a:pt x="182" y="171"/>
                </a:lnTo>
                <a:lnTo>
                  <a:pt x="182" y="171"/>
                </a:lnTo>
                <a:lnTo>
                  <a:pt x="178" y="174"/>
                </a:lnTo>
                <a:lnTo>
                  <a:pt x="174" y="176"/>
                </a:lnTo>
                <a:lnTo>
                  <a:pt x="174" y="176"/>
                </a:lnTo>
                <a:lnTo>
                  <a:pt x="170" y="180"/>
                </a:lnTo>
                <a:lnTo>
                  <a:pt x="166" y="183"/>
                </a:lnTo>
                <a:lnTo>
                  <a:pt x="166" y="183"/>
                </a:lnTo>
                <a:lnTo>
                  <a:pt x="162" y="183"/>
                </a:lnTo>
                <a:lnTo>
                  <a:pt x="160" y="182"/>
                </a:lnTo>
                <a:lnTo>
                  <a:pt x="156" y="178"/>
                </a:lnTo>
                <a:lnTo>
                  <a:pt x="156" y="178"/>
                </a:lnTo>
                <a:lnTo>
                  <a:pt x="154" y="178"/>
                </a:lnTo>
                <a:lnTo>
                  <a:pt x="151" y="176"/>
                </a:lnTo>
                <a:lnTo>
                  <a:pt x="151" y="176"/>
                </a:lnTo>
                <a:lnTo>
                  <a:pt x="145" y="175"/>
                </a:lnTo>
                <a:lnTo>
                  <a:pt x="145" y="175"/>
                </a:lnTo>
                <a:lnTo>
                  <a:pt x="137" y="174"/>
                </a:lnTo>
                <a:lnTo>
                  <a:pt x="129" y="172"/>
                </a:lnTo>
                <a:lnTo>
                  <a:pt x="114" y="172"/>
                </a:lnTo>
                <a:lnTo>
                  <a:pt x="114" y="172"/>
                </a:lnTo>
                <a:lnTo>
                  <a:pt x="106" y="172"/>
                </a:lnTo>
                <a:lnTo>
                  <a:pt x="103" y="172"/>
                </a:lnTo>
                <a:lnTo>
                  <a:pt x="99" y="171"/>
                </a:lnTo>
                <a:lnTo>
                  <a:pt x="99" y="171"/>
                </a:lnTo>
                <a:lnTo>
                  <a:pt x="98" y="168"/>
                </a:lnTo>
                <a:lnTo>
                  <a:pt x="97" y="165"/>
                </a:lnTo>
                <a:lnTo>
                  <a:pt x="97" y="165"/>
                </a:lnTo>
                <a:lnTo>
                  <a:pt x="91" y="165"/>
                </a:lnTo>
                <a:lnTo>
                  <a:pt x="91" y="165"/>
                </a:lnTo>
                <a:lnTo>
                  <a:pt x="80" y="165"/>
                </a:lnTo>
                <a:lnTo>
                  <a:pt x="80" y="165"/>
                </a:lnTo>
                <a:lnTo>
                  <a:pt x="78" y="165"/>
                </a:lnTo>
                <a:lnTo>
                  <a:pt x="78" y="163"/>
                </a:lnTo>
                <a:lnTo>
                  <a:pt x="78" y="163"/>
                </a:lnTo>
                <a:lnTo>
                  <a:pt x="78" y="160"/>
                </a:lnTo>
                <a:lnTo>
                  <a:pt x="78" y="157"/>
                </a:lnTo>
                <a:lnTo>
                  <a:pt x="78" y="157"/>
                </a:lnTo>
                <a:lnTo>
                  <a:pt x="74" y="153"/>
                </a:lnTo>
                <a:lnTo>
                  <a:pt x="74" y="153"/>
                </a:lnTo>
                <a:lnTo>
                  <a:pt x="68" y="146"/>
                </a:lnTo>
                <a:lnTo>
                  <a:pt x="68" y="146"/>
                </a:lnTo>
                <a:lnTo>
                  <a:pt x="67" y="142"/>
                </a:lnTo>
                <a:lnTo>
                  <a:pt x="67" y="142"/>
                </a:lnTo>
                <a:lnTo>
                  <a:pt x="64" y="140"/>
                </a:lnTo>
                <a:lnTo>
                  <a:pt x="61" y="138"/>
                </a:lnTo>
                <a:lnTo>
                  <a:pt x="57" y="137"/>
                </a:lnTo>
                <a:lnTo>
                  <a:pt x="57" y="137"/>
                </a:lnTo>
                <a:lnTo>
                  <a:pt x="52" y="134"/>
                </a:lnTo>
                <a:lnTo>
                  <a:pt x="45" y="134"/>
                </a:lnTo>
                <a:lnTo>
                  <a:pt x="45" y="134"/>
                </a:lnTo>
                <a:lnTo>
                  <a:pt x="40" y="133"/>
                </a:lnTo>
                <a:lnTo>
                  <a:pt x="40" y="133"/>
                </a:lnTo>
                <a:lnTo>
                  <a:pt x="37" y="132"/>
                </a:lnTo>
                <a:lnTo>
                  <a:pt x="34" y="130"/>
                </a:lnTo>
                <a:lnTo>
                  <a:pt x="34" y="130"/>
                </a:lnTo>
                <a:lnTo>
                  <a:pt x="29" y="129"/>
                </a:lnTo>
                <a:lnTo>
                  <a:pt x="25" y="129"/>
                </a:lnTo>
                <a:lnTo>
                  <a:pt x="22" y="127"/>
                </a:lnTo>
                <a:lnTo>
                  <a:pt x="22" y="127"/>
                </a:lnTo>
                <a:lnTo>
                  <a:pt x="19" y="125"/>
                </a:lnTo>
                <a:lnTo>
                  <a:pt x="18" y="122"/>
                </a:lnTo>
                <a:lnTo>
                  <a:pt x="17" y="119"/>
                </a:lnTo>
                <a:lnTo>
                  <a:pt x="14" y="117"/>
                </a:lnTo>
                <a:lnTo>
                  <a:pt x="14" y="117"/>
                </a:lnTo>
                <a:lnTo>
                  <a:pt x="7" y="113"/>
                </a:lnTo>
                <a:lnTo>
                  <a:pt x="4" y="110"/>
                </a:lnTo>
                <a:lnTo>
                  <a:pt x="2" y="107"/>
                </a:lnTo>
                <a:lnTo>
                  <a:pt x="2" y="107"/>
                </a:lnTo>
                <a:lnTo>
                  <a:pt x="0" y="102"/>
                </a:lnTo>
                <a:lnTo>
                  <a:pt x="0" y="96"/>
                </a:lnTo>
                <a:lnTo>
                  <a:pt x="0" y="96"/>
                </a:lnTo>
                <a:lnTo>
                  <a:pt x="0" y="85"/>
                </a:lnTo>
                <a:lnTo>
                  <a:pt x="0" y="85"/>
                </a:lnTo>
                <a:lnTo>
                  <a:pt x="2" y="83"/>
                </a:lnTo>
                <a:lnTo>
                  <a:pt x="4" y="80"/>
                </a:lnTo>
                <a:lnTo>
                  <a:pt x="10" y="77"/>
                </a:lnTo>
                <a:lnTo>
                  <a:pt x="10" y="77"/>
                </a:lnTo>
                <a:lnTo>
                  <a:pt x="11" y="76"/>
                </a:lnTo>
                <a:lnTo>
                  <a:pt x="13" y="73"/>
                </a:lnTo>
                <a:lnTo>
                  <a:pt x="14" y="68"/>
                </a:lnTo>
                <a:lnTo>
                  <a:pt x="14" y="68"/>
                </a:lnTo>
                <a:lnTo>
                  <a:pt x="15" y="66"/>
                </a:lnTo>
                <a:lnTo>
                  <a:pt x="17" y="65"/>
                </a:lnTo>
                <a:lnTo>
                  <a:pt x="19" y="62"/>
                </a:lnTo>
                <a:lnTo>
                  <a:pt x="19" y="61"/>
                </a:lnTo>
                <a:lnTo>
                  <a:pt x="19" y="61"/>
                </a:lnTo>
                <a:lnTo>
                  <a:pt x="22" y="60"/>
                </a:lnTo>
                <a:lnTo>
                  <a:pt x="22" y="60"/>
                </a:lnTo>
                <a:lnTo>
                  <a:pt x="23" y="49"/>
                </a:lnTo>
                <a:lnTo>
                  <a:pt x="23" y="49"/>
                </a:lnTo>
                <a:lnTo>
                  <a:pt x="26" y="43"/>
                </a:lnTo>
                <a:lnTo>
                  <a:pt x="30" y="39"/>
                </a:lnTo>
                <a:lnTo>
                  <a:pt x="30" y="39"/>
                </a:lnTo>
                <a:lnTo>
                  <a:pt x="34" y="35"/>
                </a:lnTo>
                <a:lnTo>
                  <a:pt x="36" y="34"/>
                </a:lnTo>
                <a:lnTo>
                  <a:pt x="38" y="33"/>
                </a:lnTo>
                <a:lnTo>
                  <a:pt x="38" y="33"/>
                </a:lnTo>
                <a:lnTo>
                  <a:pt x="45" y="33"/>
                </a:lnTo>
                <a:lnTo>
                  <a:pt x="45" y="33"/>
                </a:lnTo>
                <a:lnTo>
                  <a:pt x="51" y="30"/>
                </a:lnTo>
                <a:lnTo>
                  <a:pt x="51" y="30"/>
                </a:lnTo>
                <a:lnTo>
                  <a:pt x="55" y="30"/>
                </a:lnTo>
                <a:lnTo>
                  <a:pt x="55" y="30"/>
                </a:lnTo>
                <a:lnTo>
                  <a:pt x="57" y="30"/>
                </a:lnTo>
                <a:lnTo>
                  <a:pt x="59" y="28"/>
                </a:lnTo>
                <a:lnTo>
                  <a:pt x="59" y="28"/>
                </a:lnTo>
                <a:lnTo>
                  <a:pt x="60" y="26"/>
                </a:lnTo>
                <a:lnTo>
                  <a:pt x="60" y="26"/>
                </a:lnTo>
                <a:lnTo>
                  <a:pt x="64" y="24"/>
                </a:lnTo>
                <a:lnTo>
                  <a:pt x="70" y="22"/>
                </a:lnTo>
                <a:lnTo>
                  <a:pt x="70" y="22"/>
                </a:lnTo>
                <a:lnTo>
                  <a:pt x="72" y="20"/>
                </a:lnTo>
                <a:lnTo>
                  <a:pt x="74" y="18"/>
                </a:lnTo>
                <a:lnTo>
                  <a:pt x="75" y="16"/>
                </a:lnTo>
                <a:lnTo>
                  <a:pt x="78" y="14"/>
                </a:lnTo>
                <a:lnTo>
                  <a:pt x="78" y="14"/>
                </a:lnTo>
                <a:lnTo>
                  <a:pt x="83" y="12"/>
                </a:lnTo>
                <a:lnTo>
                  <a:pt x="84" y="11"/>
                </a:lnTo>
                <a:lnTo>
                  <a:pt x="86" y="8"/>
                </a:lnTo>
                <a:lnTo>
                  <a:pt x="86" y="8"/>
                </a:lnTo>
                <a:lnTo>
                  <a:pt x="90" y="8"/>
                </a:lnTo>
                <a:lnTo>
                  <a:pt x="93" y="7"/>
                </a:lnTo>
                <a:lnTo>
                  <a:pt x="93" y="7"/>
                </a:lnTo>
                <a:lnTo>
                  <a:pt x="95" y="4"/>
                </a:lnTo>
                <a:lnTo>
                  <a:pt x="97" y="0"/>
                </a:lnTo>
                <a:lnTo>
                  <a:pt x="97" y="0"/>
                </a:lnTo>
                <a:lnTo>
                  <a:pt x="102" y="0"/>
                </a:lnTo>
                <a:lnTo>
                  <a:pt x="102" y="0"/>
                </a:lnTo>
                <a:lnTo>
                  <a:pt x="107" y="0"/>
                </a:lnTo>
                <a:lnTo>
                  <a:pt x="107" y="0"/>
                </a:lnTo>
                <a:lnTo>
                  <a:pt x="110" y="0"/>
                </a:lnTo>
                <a:lnTo>
                  <a:pt x="110" y="3"/>
                </a:lnTo>
                <a:lnTo>
                  <a:pt x="110" y="3"/>
                </a:lnTo>
                <a:lnTo>
                  <a:pt x="110" y="4"/>
                </a:lnTo>
                <a:lnTo>
                  <a:pt x="112" y="5"/>
                </a:lnTo>
                <a:lnTo>
                  <a:pt x="112" y="5"/>
                </a:lnTo>
                <a:lnTo>
                  <a:pt x="116" y="7"/>
                </a:lnTo>
                <a:lnTo>
                  <a:pt x="116" y="7"/>
                </a:lnTo>
                <a:lnTo>
                  <a:pt x="120" y="9"/>
                </a:lnTo>
                <a:lnTo>
                  <a:pt x="120" y="9"/>
                </a:lnTo>
                <a:lnTo>
                  <a:pt x="124" y="11"/>
                </a:lnTo>
                <a:lnTo>
                  <a:pt x="126" y="12"/>
                </a:lnTo>
                <a:lnTo>
                  <a:pt x="126" y="12"/>
                </a:lnTo>
                <a:lnTo>
                  <a:pt x="141" y="12"/>
                </a:lnTo>
                <a:lnTo>
                  <a:pt x="143" y="9"/>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101" name="Freeform 198"/>
          <p:cNvSpPr>
            <a:spLocks/>
          </p:cNvSpPr>
          <p:nvPr/>
        </p:nvSpPr>
        <p:spPr bwMode="auto">
          <a:xfrm>
            <a:off x="803967" y="5427216"/>
            <a:ext cx="45719" cy="45719"/>
          </a:xfrm>
          <a:custGeom>
            <a:avLst/>
            <a:gdLst>
              <a:gd name="T0" fmla="*/ 40 w 102"/>
              <a:gd name="T1" fmla="*/ 37 h 120"/>
              <a:gd name="T2" fmla="*/ 46 w 102"/>
              <a:gd name="T3" fmla="*/ 37 h 120"/>
              <a:gd name="T4" fmla="*/ 54 w 102"/>
              <a:gd name="T5" fmla="*/ 37 h 120"/>
              <a:gd name="T6" fmla="*/ 57 w 102"/>
              <a:gd name="T7" fmla="*/ 33 h 120"/>
              <a:gd name="T8" fmla="*/ 64 w 102"/>
              <a:gd name="T9" fmla="*/ 29 h 120"/>
              <a:gd name="T10" fmla="*/ 67 w 102"/>
              <a:gd name="T11" fmla="*/ 25 h 120"/>
              <a:gd name="T12" fmla="*/ 69 w 102"/>
              <a:gd name="T13" fmla="*/ 18 h 120"/>
              <a:gd name="T14" fmla="*/ 72 w 102"/>
              <a:gd name="T15" fmla="*/ 11 h 120"/>
              <a:gd name="T16" fmla="*/ 76 w 102"/>
              <a:gd name="T17" fmla="*/ 9 h 120"/>
              <a:gd name="T18" fmla="*/ 79 w 102"/>
              <a:gd name="T19" fmla="*/ 6 h 120"/>
              <a:gd name="T20" fmla="*/ 77 w 102"/>
              <a:gd name="T21" fmla="*/ 3 h 120"/>
              <a:gd name="T22" fmla="*/ 77 w 102"/>
              <a:gd name="T23" fmla="*/ 0 h 120"/>
              <a:gd name="T24" fmla="*/ 80 w 102"/>
              <a:gd name="T25" fmla="*/ 0 h 120"/>
              <a:gd name="T26" fmla="*/ 83 w 102"/>
              <a:gd name="T27" fmla="*/ 2 h 120"/>
              <a:gd name="T28" fmla="*/ 91 w 102"/>
              <a:gd name="T29" fmla="*/ 6 h 120"/>
              <a:gd name="T30" fmla="*/ 99 w 102"/>
              <a:gd name="T31" fmla="*/ 11 h 120"/>
              <a:gd name="T32" fmla="*/ 102 w 102"/>
              <a:gd name="T33" fmla="*/ 15 h 120"/>
              <a:gd name="T34" fmla="*/ 102 w 102"/>
              <a:gd name="T35" fmla="*/ 21 h 120"/>
              <a:gd name="T36" fmla="*/ 94 w 102"/>
              <a:gd name="T37" fmla="*/ 22 h 120"/>
              <a:gd name="T38" fmla="*/ 92 w 102"/>
              <a:gd name="T39" fmla="*/ 25 h 120"/>
              <a:gd name="T40" fmla="*/ 90 w 102"/>
              <a:gd name="T41" fmla="*/ 33 h 120"/>
              <a:gd name="T42" fmla="*/ 88 w 102"/>
              <a:gd name="T43" fmla="*/ 40 h 120"/>
              <a:gd name="T44" fmla="*/ 88 w 102"/>
              <a:gd name="T45" fmla="*/ 49 h 120"/>
              <a:gd name="T46" fmla="*/ 88 w 102"/>
              <a:gd name="T47" fmla="*/ 53 h 120"/>
              <a:gd name="T48" fmla="*/ 91 w 102"/>
              <a:gd name="T49" fmla="*/ 56 h 120"/>
              <a:gd name="T50" fmla="*/ 91 w 102"/>
              <a:gd name="T51" fmla="*/ 64 h 120"/>
              <a:gd name="T52" fmla="*/ 87 w 102"/>
              <a:gd name="T53" fmla="*/ 66 h 120"/>
              <a:gd name="T54" fmla="*/ 84 w 102"/>
              <a:gd name="T55" fmla="*/ 66 h 120"/>
              <a:gd name="T56" fmla="*/ 79 w 102"/>
              <a:gd name="T57" fmla="*/ 68 h 120"/>
              <a:gd name="T58" fmla="*/ 76 w 102"/>
              <a:gd name="T59" fmla="*/ 71 h 120"/>
              <a:gd name="T60" fmla="*/ 67 w 102"/>
              <a:gd name="T61" fmla="*/ 71 h 120"/>
              <a:gd name="T62" fmla="*/ 59 w 102"/>
              <a:gd name="T63" fmla="*/ 71 h 120"/>
              <a:gd name="T64" fmla="*/ 53 w 102"/>
              <a:gd name="T65" fmla="*/ 72 h 120"/>
              <a:gd name="T66" fmla="*/ 52 w 102"/>
              <a:gd name="T67" fmla="*/ 74 h 120"/>
              <a:gd name="T68" fmla="*/ 48 w 102"/>
              <a:gd name="T69" fmla="*/ 80 h 120"/>
              <a:gd name="T70" fmla="*/ 44 w 102"/>
              <a:gd name="T71" fmla="*/ 89 h 120"/>
              <a:gd name="T72" fmla="*/ 41 w 102"/>
              <a:gd name="T73" fmla="*/ 93 h 120"/>
              <a:gd name="T74" fmla="*/ 40 w 102"/>
              <a:gd name="T75" fmla="*/ 95 h 120"/>
              <a:gd name="T76" fmla="*/ 35 w 102"/>
              <a:gd name="T77" fmla="*/ 103 h 120"/>
              <a:gd name="T78" fmla="*/ 33 w 102"/>
              <a:gd name="T79" fmla="*/ 112 h 120"/>
              <a:gd name="T80" fmla="*/ 31 w 102"/>
              <a:gd name="T81" fmla="*/ 120 h 120"/>
              <a:gd name="T82" fmla="*/ 25 w 102"/>
              <a:gd name="T83" fmla="*/ 120 h 120"/>
              <a:gd name="T84" fmla="*/ 18 w 102"/>
              <a:gd name="T85" fmla="*/ 116 h 120"/>
              <a:gd name="T86" fmla="*/ 15 w 102"/>
              <a:gd name="T87" fmla="*/ 112 h 120"/>
              <a:gd name="T88" fmla="*/ 14 w 102"/>
              <a:gd name="T89" fmla="*/ 109 h 120"/>
              <a:gd name="T90" fmla="*/ 11 w 102"/>
              <a:gd name="T91" fmla="*/ 105 h 120"/>
              <a:gd name="T92" fmla="*/ 8 w 102"/>
              <a:gd name="T93" fmla="*/ 102 h 120"/>
              <a:gd name="T94" fmla="*/ 7 w 102"/>
              <a:gd name="T95" fmla="*/ 101 h 120"/>
              <a:gd name="T96" fmla="*/ 2 w 102"/>
              <a:gd name="T97" fmla="*/ 93 h 120"/>
              <a:gd name="T98" fmla="*/ 0 w 102"/>
              <a:gd name="T99" fmla="*/ 85 h 120"/>
              <a:gd name="T100" fmla="*/ 2 w 102"/>
              <a:gd name="T101" fmla="*/ 83 h 120"/>
              <a:gd name="T102" fmla="*/ 7 w 102"/>
              <a:gd name="T103" fmla="*/ 79 h 120"/>
              <a:gd name="T104" fmla="*/ 8 w 102"/>
              <a:gd name="T105" fmla="*/ 76 h 120"/>
              <a:gd name="T106" fmla="*/ 10 w 102"/>
              <a:gd name="T107" fmla="*/ 74 h 120"/>
              <a:gd name="T108" fmla="*/ 12 w 102"/>
              <a:gd name="T109" fmla="*/ 67 h 120"/>
              <a:gd name="T110" fmla="*/ 14 w 102"/>
              <a:gd name="T111" fmla="*/ 64 h 120"/>
              <a:gd name="T112" fmla="*/ 15 w 102"/>
              <a:gd name="T113" fmla="*/ 60 h 120"/>
              <a:gd name="T114" fmla="*/ 22 w 102"/>
              <a:gd name="T115" fmla="*/ 56 h 120"/>
              <a:gd name="T116" fmla="*/ 25 w 102"/>
              <a:gd name="T117" fmla="*/ 53 h 120"/>
              <a:gd name="T118" fmla="*/ 26 w 102"/>
              <a:gd name="T119" fmla="*/ 47 h 120"/>
              <a:gd name="T120" fmla="*/ 27 w 102"/>
              <a:gd name="T121" fmla="*/ 44 h 120"/>
              <a:gd name="T122" fmla="*/ 37 w 102"/>
              <a:gd name="T123" fmla="*/ 38 h 120"/>
              <a:gd name="T124" fmla="*/ 40 w 102"/>
              <a:gd name="T125"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120">
                <a:moveTo>
                  <a:pt x="40" y="37"/>
                </a:moveTo>
                <a:lnTo>
                  <a:pt x="40" y="37"/>
                </a:lnTo>
                <a:lnTo>
                  <a:pt x="46" y="37"/>
                </a:lnTo>
                <a:lnTo>
                  <a:pt x="46" y="37"/>
                </a:lnTo>
                <a:lnTo>
                  <a:pt x="54" y="37"/>
                </a:lnTo>
                <a:lnTo>
                  <a:pt x="54" y="37"/>
                </a:lnTo>
                <a:lnTo>
                  <a:pt x="56" y="34"/>
                </a:lnTo>
                <a:lnTo>
                  <a:pt x="57" y="33"/>
                </a:lnTo>
                <a:lnTo>
                  <a:pt x="61" y="30"/>
                </a:lnTo>
                <a:lnTo>
                  <a:pt x="64" y="29"/>
                </a:lnTo>
                <a:lnTo>
                  <a:pt x="67" y="26"/>
                </a:lnTo>
                <a:lnTo>
                  <a:pt x="67" y="25"/>
                </a:lnTo>
                <a:lnTo>
                  <a:pt x="67" y="25"/>
                </a:lnTo>
                <a:lnTo>
                  <a:pt x="69" y="18"/>
                </a:lnTo>
                <a:lnTo>
                  <a:pt x="72" y="11"/>
                </a:lnTo>
                <a:lnTo>
                  <a:pt x="72" y="11"/>
                </a:lnTo>
                <a:lnTo>
                  <a:pt x="75" y="10"/>
                </a:lnTo>
                <a:lnTo>
                  <a:pt x="76" y="9"/>
                </a:lnTo>
                <a:lnTo>
                  <a:pt x="79" y="9"/>
                </a:lnTo>
                <a:lnTo>
                  <a:pt x="79" y="6"/>
                </a:lnTo>
                <a:lnTo>
                  <a:pt x="79" y="6"/>
                </a:lnTo>
                <a:lnTo>
                  <a:pt x="77" y="3"/>
                </a:lnTo>
                <a:lnTo>
                  <a:pt x="77" y="2"/>
                </a:lnTo>
                <a:lnTo>
                  <a:pt x="77" y="0"/>
                </a:lnTo>
                <a:lnTo>
                  <a:pt x="77" y="0"/>
                </a:lnTo>
                <a:lnTo>
                  <a:pt x="80" y="0"/>
                </a:lnTo>
                <a:lnTo>
                  <a:pt x="83" y="2"/>
                </a:lnTo>
                <a:lnTo>
                  <a:pt x="83" y="2"/>
                </a:lnTo>
                <a:lnTo>
                  <a:pt x="91" y="6"/>
                </a:lnTo>
                <a:lnTo>
                  <a:pt x="91" y="6"/>
                </a:lnTo>
                <a:lnTo>
                  <a:pt x="99" y="11"/>
                </a:lnTo>
                <a:lnTo>
                  <a:pt x="99" y="11"/>
                </a:lnTo>
                <a:lnTo>
                  <a:pt x="101" y="13"/>
                </a:lnTo>
                <a:lnTo>
                  <a:pt x="102" y="15"/>
                </a:lnTo>
                <a:lnTo>
                  <a:pt x="102" y="21"/>
                </a:lnTo>
                <a:lnTo>
                  <a:pt x="102" y="21"/>
                </a:lnTo>
                <a:lnTo>
                  <a:pt x="98" y="21"/>
                </a:lnTo>
                <a:lnTo>
                  <a:pt x="94" y="22"/>
                </a:lnTo>
                <a:lnTo>
                  <a:pt x="94" y="22"/>
                </a:lnTo>
                <a:lnTo>
                  <a:pt x="92" y="25"/>
                </a:lnTo>
                <a:lnTo>
                  <a:pt x="91" y="28"/>
                </a:lnTo>
                <a:lnTo>
                  <a:pt x="90" y="33"/>
                </a:lnTo>
                <a:lnTo>
                  <a:pt x="90" y="33"/>
                </a:lnTo>
                <a:lnTo>
                  <a:pt x="88" y="40"/>
                </a:lnTo>
                <a:lnTo>
                  <a:pt x="88" y="49"/>
                </a:lnTo>
                <a:lnTo>
                  <a:pt x="88" y="49"/>
                </a:lnTo>
                <a:lnTo>
                  <a:pt x="88" y="53"/>
                </a:lnTo>
                <a:lnTo>
                  <a:pt x="88" y="53"/>
                </a:lnTo>
                <a:lnTo>
                  <a:pt x="91" y="56"/>
                </a:lnTo>
                <a:lnTo>
                  <a:pt x="91" y="56"/>
                </a:lnTo>
                <a:lnTo>
                  <a:pt x="91" y="60"/>
                </a:lnTo>
                <a:lnTo>
                  <a:pt x="91" y="64"/>
                </a:lnTo>
                <a:lnTo>
                  <a:pt x="91" y="64"/>
                </a:lnTo>
                <a:lnTo>
                  <a:pt x="87" y="66"/>
                </a:lnTo>
                <a:lnTo>
                  <a:pt x="84" y="66"/>
                </a:lnTo>
                <a:lnTo>
                  <a:pt x="84" y="66"/>
                </a:lnTo>
                <a:lnTo>
                  <a:pt x="79" y="68"/>
                </a:lnTo>
                <a:lnTo>
                  <a:pt x="79" y="68"/>
                </a:lnTo>
                <a:lnTo>
                  <a:pt x="76" y="71"/>
                </a:lnTo>
                <a:lnTo>
                  <a:pt x="76" y="71"/>
                </a:lnTo>
                <a:lnTo>
                  <a:pt x="72" y="71"/>
                </a:lnTo>
                <a:lnTo>
                  <a:pt x="67" y="71"/>
                </a:lnTo>
                <a:lnTo>
                  <a:pt x="59" y="71"/>
                </a:lnTo>
                <a:lnTo>
                  <a:pt x="59" y="71"/>
                </a:lnTo>
                <a:lnTo>
                  <a:pt x="54" y="71"/>
                </a:lnTo>
                <a:lnTo>
                  <a:pt x="53" y="72"/>
                </a:lnTo>
                <a:lnTo>
                  <a:pt x="52" y="74"/>
                </a:lnTo>
                <a:lnTo>
                  <a:pt x="52" y="74"/>
                </a:lnTo>
                <a:lnTo>
                  <a:pt x="49" y="76"/>
                </a:lnTo>
                <a:lnTo>
                  <a:pt x="48" y="80"/>
                </a:lnTo>
                <a:lnTo>
                  <a:pt x="46" y="86"/>
                </a:lnTo>
                <a:lnTo>
                  <a:pt x="44" y="89"/>
                </a:lnTo>
                <a:lnTo>
                  <a:pt x="44" y="89"/>
                </a:lnTo>
                <a:lnTo>
                  <a:pt x="41" y="93"/>
                </a:lnTo>
                <a:lnTo>
                  <a:pt x="40" y="95"/>
                </a:lnTo>
                <a:lnTo>
                  <a:pt x="40" y="95"/>
                </a:lnTo>
                <a:lnTo>
                  <a:pt x="35" y="103"/>
                </a:lnTo>
                <a:lnTo>
                  <a:pt x="35" y="103"/>
                </a:lnTo>
                <a:lnTo>
                  <a:pt x="34" y="108"/>
                </a:lnTo>
                <a:lnTo>
                  <a:pt x="33" y="112"/>
                </a:lnTo>
                <a:lnTo>
                  <a:pt x="31" y="120"/>
                </a:lnTo>
                <a:lnTo>
                  <a:pt x="31" y="120"/>
                </a:lnTo>
                <a:lnTo>
                  <a:pt x="27" y="120"/>
                </a:lnTo>
                <a:lnTo>
                  <a:pt x="25" y="120"/>
                </a:lnTo>
                <a:lnTo>
                  <a:pt x="18" y="116"/>
                </a:lnTo>
                <a:lnTo>
                  <a:pt x="18" y="116"/>
                </a:lnTo>
                <a:lnTo>
                  <a:pt x="16" y="114"/>
                </a:lnTo>
                <a:lnTo>
                  <a:pt x="15" y="112"/>
                </a:lnTo>
                <a:lnTo>
                  <a:pt x="15" y="112"/>
                </a:lnTo>
                <a:lnTo>
                  <a:pt x="14" y="109"/>
                </a:lnTo>
                <a:lnTo>
                  <a:pt x="11" y="105"/>
                </a:lnTo>
                <a:lnTo>
                  <a:pt x="11" y="105"/>
                </a:lnTo>
                <a:lnTo>
                  <a:pt x="8" y="102"/>
                </a:lnTo>
                <a:lnTo>
                  <a:pt x="8" y="102"/>
                </a:lnTo>
                <a:lnTo>
                  <a:pt x="7" y="101"/>
                </a:lnTo>
                <a:lnTo>
                  <a:pt x="7" y="101"/>
                </a:lnTo>
                <a:lnTo>
                  <a:pt x="2" y="93"/>
                </a:lnTo>
                <a:lnTo>
                  <a:pt x="2" y="93"/>
                </a:lnTo>
                <a:lnTo>
                  <a:pt x="0" y="89"/>
                </a:lnTo>
                <a:lnTo>
                  <a:pt x="0" y="85"/>
                </a:lnTo>
                <a:lnTo>
                  <a:pt x="0" y="85"/>
                </a:lnTo>
                <a:lnTo>
                  <a:pt x="2" y="83"/>
                </a:lnTo>
                <a:lnTo>
                  <a:pt x="3" y="82"/>
                </a:lnTo>
                <a:lnTo>
                  <a:pt x="7" y="79"/>
                </a:lnTo>
                <a:lnTo>
                  <a:pt x="7" y="79"/>
                </a:lnTo>
                <a:lnTo>
                  <a:pt x="8" y="76"/>
                </a:lnTo>
                <a:lnTo>
                  <a:pt x="10" y="74"/>
                </a:lnTo>
                <a:lnTo>
                  <a:pt x="10" y="74"/>
                </a:lnTo>
                <a:lnTo>
                  <a:pt x="11" y="70"/>
                </a:lnTo>
                <a:lnTo>
                  <a:pt x="12" y="67"/>
                </a:lnTo>
                <a:lnTo>
                  <a:pt x="12" y="67"/>
                </a:lnTo>
                <a:lnTo>
                  <a:pt x="14" y="64"/>
                </a:lnTo>
                <a:lnTo>
                  <a:pt x="15" y="60"/>
                </a:lnTo>
                <a:lnTo>
                  <a:pt x="15" y="60"/>
                </a:lnTo>
                <a:lnTo>
                  <a:pt x="19" y="59"/>
                </a:lnTo>
                <a:lnTo>
                  <a:pt x="22" y="56"/>
                </a:lnTo>
                <a:lnTo>
                  <a:pt x="22" y="56"/>
                </a:lnTo>
                <a:lnTo>
                  <a:pt x="25" y="53"/>
                </a:lnTo>
                <a:lnTo>
                  <a:pt x="25" y="51"/>
                </a:lnTo>
                <a:lnTo>
                  <a:pt x="26" y="47"/>
                </a:lnTo>
                <a:lnTo>
                  <a:pt x="27" y="44"/>
                </a:lnTo>
                <a:lnTo>
                  <a:pt x="27" y="44"/>
                </a:lnTo>
                <a:lnTo>
                  <a:pt x="33" y="40"/>
                </a:lnTo>
                <a:lnTo>
                  <a:pt x="37" y="38"/>
                </a:lnTo>
                <a:lnTo>
                  <a:pt x="40" y="37"/>
                </a:lnTo>
                <a:lnTo>
                  <a:pt x="40" y="37"/>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graphicFrame>
        <p:nvGraphicFramePr>
          <p:cNvPr id="102" name="Table 101"/>
          <p:cNvGraphicFramePr>
            <a:graphicFrameLocks noGrp="1"/>
          </p:cNvGraphicFramePr>
          <p:nvPr>
            <p:extLst>
              <p:ext uri="{D42A27DB-BD31-4B8C-83A1-F6EECF244321}">
                <p14:modId xmlns:p14="http://schemas.microsoft.com/office/powerpoint/2010/main" val="2311469233"/>
              </p:ext>
            </p:extLst>
          </p:nvPr>
        </p:nvGraphicFramePr>
        <p:xfrm>
          <a:off x="2352543" y="5005576"/>
          <a:ext cx="6248400" cy="2078360"/>
        </p:xfrm>
        <a:graphic>
          <a:graphicData uri="http://schemas.openxmlformats.org/drawingml/2006/table">
            <a:tbl>
              <a:tblPr firstRow="1" bandRow="1">
                <a:tableStyleId>{5940675A-B579-460E-94D1-54222C63F5DA}</a:tableStyleId>
              </a:tblPr>
              <a:tblGrid>
                <a:gridCol w="362748">
                  <a:extLst>
                    <a:ext uri="{9D8B030D-6E8A-4147-A177-3AD203B41FA5}">
                      <a16:colId xmlns:a16="http://schemas.microsoft.com/office/drawing/2014/main" val="20000"/>
                    </a:ext>
                  </a:extLst>
                </a:gridCol>
                <a:gridCol w="5885652">
                  <a:extLst>
                    <a:ext uri="{9D8B030D-6E8A-4147-A177-3AD203B41FA5}">
                      <a16:colId xmlns:a16="http://schemas.microsoft.com/office/drawing/2014/main" val="20001"/>
                    </a:ext>
                  </a:extLst>
                </a:gridCol>
              </a:tblGrid>
              <a:tr h="190496">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l"/>
                      <a:r>
                        <a:rPr lang="en-US" sz="1200" b="0" baseline="0" dirty="0">
                          <a:solidFill>
                            <a:sysClr val="windowText" lastClr="000000"/>
                          </a:solidFill>
                          <a:latin typeface="+mn-lt"/>
                          <a:cs typeface="Arial" panose="020B0604020202020204" pitchFamily="34" charset="0"/>
                        </a:rPr>
                        <a:t>States in Planning &amp; Development:  KS, MD*,  PR</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84480">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ysClr val="windowText" lastClr="000000"/>
                          </a:solidFill>
                          <a:latin typeface="+mn-lt"/>
                          <a:cs typeface="Arial" panose="020B0604020202020204" pitchFamily="34" charset="0"/>
                        </a:rPr>
                        <a:t>States in Pilot Phase: HI*</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17168">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ysClr val="windowText" lastClr="000000"/>
                          </a:solidFill>
                          <a:latin typeface="+mn-lt"/>
                          <a:cs typeface="Arial" panose="020B0604020202020204" pitchFamily="34" charset="0"/>
                        </a:rPr>
                        <a:t>State Live w/Implementation of Registries and Rap Back:  </a:t>
                      </a:r>
                      <a:r>
                        <a:rPr lang="en-US" sz="1200" b="1" baseline="0" dirty="0">
                          <a:solidFill>
                            <a:sysClr val="windowText" lastClr="000000"/>
                          </a:solidFill>
                          <a:latin typeface="+mn-lt"/>
                          <a:cs typeface="Arial" panose="020B0604020202020204" pitchFamily="34" charset="0"/>
                        </a:rPr>
                        <a:t>OH</a:t>
                      </a:r>
                      <a:r>
                        <a:rPr lang="en-US" sz="1200" b="0" baseline="0" dirty="0">
                          <a:solidFill>
                            <a:sysClr val="windowText" lastClr="000000"/>
                          </a:solidFill>
                          <a:latin typeface="+mn-lt"/>
                          <a:cs typeface="Arial" panose="020B0604020202020204" pitchFamily="34" charset="0"/>
                        </a:rPr>
                        <a:t> (not integrated)</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55272">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a:r>
                        <a:rPr lang="en-US" sz="1200" b="0" baseline="0" dirty="0">
                          <a:solidFill>
                            <a:sysClr val="windowText" lastClr="000000"/>
                          </a:solidFill>
                          <a:latin typeface="+mn-lt"/>
                          <a:cs typeface="Arial" panose="020B0604020202020204" pitchFamily="34" charset="0"/>
                        </a:rPr>
                        <a:t>State Live w/Integration of Criminal History:  MS, WI (name-based)</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4239824"/>
                  </a:ext>
                </a:extLst>
              </a:tr>
              <a:tr h="255272">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33CC"/>
                    </a:solidFill>
                  </a:tcPr>
                </a:tc>
                <a:tc>
                  <a:txBody>
                    <a:bodyPr/>
                    <a:lstStyle/>
                    <a:p>
                      <a:pPr algn="l"/>
                      <a:r>
                        <a:rPr lang="en-US" sz="1200" b="0" baseline="0" dirty="0">
                          <a:solidFill>
                            <a:sysClr val="windowText" lastClr="000000"/>
                          </a:solidFill>
                          <a:latin typeface="+mn-lt"/>
                          <a:cs typeface="Arial" panose="020B0604020202020204" pitchFamily="34" charset="0"/>
                        </a:rPr>
                        <a:t>States Live w/Implementation of Registries and Integration of </a:t>
                      </a:r>
                      <a:r>
                        <a:rPr kumimoji="0" lang="en-US" sz="1200" b="0" kern="1200" dirty="0">
                          <a:solidFill>
                            <a:schemeClr val="tx1"/>
                          </a:solidFill>
                          <a:effectLst/>
                          <a:latin typeface="+mn-lt"/>
                          <a:ea typeface="+mn-ea"/>
                          <a:cs typeface="+mn-cs"/>
                        </a:rPr>
                        <a:t>Criminal History Record Information (CHRI): CT*, </a:t>
                      </a:r>
                      <a:r>
                        <a:rPr kumimoji="0" lang="en-US" sz="1200" b="1" kern="1200" dirty="0">
                          <a:solidFill>
                            <a:schemeClr val="tx1"/>
                          </a:solidFill>
                          <a:effectLst/>
                          <a:latin typeface="+mn-lt"/>
                          <a:ea typeface="+mn-ea"/>
                          <a:cs typeface="+mn-cs"/>
                        </a:rPr>
                        <a:t>DC</a:t>
                      </a:r>
                      <a:r>
                        <a:rPr kumimoji="0" lang="en-US" sz="1200" b="0" kern="1200" dirty="0">
                          <a:solidFill>
                            <a:schemeClr val="tx1"/>
                          </a:solidFill>
                          <a:effectLst/>
                          <a:latin typeface="+mn-lt"/>
                          <a:ea typeface="+mn-ea"/>
                          <a:cs typeface="+mn-cs"/>
                        </a:rPr>
                        <a:t>*, </a:t>
                      </a:r>
                      <a:r>
                        <a:rPr kumimoji="0" lang="en-US" sz="1200" b="1" kern="1200" dirty="0">
                          <a:solidFill>
                            <a:schemeClr val="tx1"/>
                          </a:solidFill>
                          <a:effectLst/>
                          <a:latin typeface="+mn-lt"/>
                          <a:ea typeface="+mn-ea"/>
                          <a:cs typeface="+mn-cs"/>
                        </a:rPr>
                        <a:t>GA*</a:t>
                      </a:r>
                      <a:r>
                        <a:rPr kumimoji="0" lang="en-US" sz="1200" b="0" kern="1200" dirty="0">
                          <a:solidFill>
                            <a:schemeClr val="tx1"/>
                          </a:solidFill>
                          <a:effectLst/>
                          <a:latin typeface="+mn-lt"/>
                          <a:ea typeface="+mn-ea"/>
                          <a:cs typeface="+mn-cs"/>
                        </a:rPr>
                        <a:t>, ID, IL*, </a:t>
                      </a:r>
                      <a:r>
                        <a:rPr lang="en-US" sz="1200" b="0" baseline="0" dirty="0">
                          <a:solidFill>
                            <a:sysClr val="windowText" lastClr="000000"/>
                          </a:solidFill>
                          <a:latin typeface="+mn-lt"/>
                          <a:cs typeface="Arial" panose="020B0604020202020204" pitchFamily="34" charset="0"/>
                        </a:rPr>
                        <a:t>MO* (name-based), </a:t>
                      </a:r>
                      <a:r>
                        <a:rPr kumimoji="0" lang="en-US" sz="1200" b="0" kern="1200" baseline="0" dirty="0">
                          <a:solidFill>
                            <a:schemeClr val="tx1"/>
                          </a:solidFill>
                          <a:effectLst/>
                          <a:latin typeface="+mn-lt"/>
                          <a:ea typeface="+mn-ea"/>
                          <a:cs typeface="+mn-cs"/>
                        </a:rPr>
                        <a:t>NC*,</a:t>
                      </a:r>
                      <a:r>
                        <a:rPr kumimoji="0" lang="en-US" sz="1200" b="0" kern="1200" dirty="0">
                          <a:solidFill>
                            <a:schemeClr val="tx1"/>
                          </a:solidFill>
                          <a:effectLst/>
                          <a:latin typeface="+mn-lt"/>
                          <a:ea typeface="+mn-ea"/>
                          <a:cs typeface="+mn-cs"/>
                        </a:rPr>
                        <a:t> </a:t>
                      </a:r>
                      <a:r>
                        <a:rPr kumimoji="0" lang="en-US" sz="1200" b="1" kern="1200" dirty="0">
                          <a:solidFill>
                            <a:schemeClr val="tx1"/>
                          </a:solidFill>
                          <a:effectLst/>
                          <a:latin typeface="+mn-lt"/>
                          <a:ea typeface="+mn-ea"/>
                          <a:cs typeface="+mn-cs"/>
                        </a:rPr>
                        <a:t>OR</a:t>
                      </a:r>
                      <a:endParaRPr lang="en-US" sz="1200" b="1" baseline="0" dirty="0">
                        <a:solidFill>
                          <a:sysClr val="windowText" lastClr="000000"/>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94485">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ysClr val="windowText" lastClr="000000"/>
                          </a:solidFill>
                          <a:latin typeface="+mn-lt"/>
                          <a:cs typeface="Arial" panose="020B0604020202020204" pitchFamily="34" charset="0"/>
                        </a:rPr>
                        <a:t>States Live w/Implementation of Registries, Integration of </a:t>
                      </a:r>
                      <a:r>
                        <a:rPr kumimoji="0" lang="en-US" sz="1200" b="0" kern="1200" dirty="0">
                          <a:solidFill>
                            <a:schemeClr val="tx1"/>
                          </a:solidFill>
                          <a:effectLst/>
                          <a:latin typeface="+mn-lt"/>
                          <a:ea typeface="+mn-ea"/>
                          <a:cs typeface="+mn-cs"/>
                        </a:rPr>
                        <a:t>CHRI and Statewide Rap Back</a:t>
                      </a:r>
                      <a:r>
                        <a:rPr lang="en-US" sz="1200" b="0" baseline="0" dirty="0">
                          <a:solidFill>
                            <a:sysClr val="windowText" lastClr="000000"/>
                          </a:solidFill>
                          <a:latin typeface="+mn-lt"/>
                          <a:cs typeface="Arial" panose="020B0604020202020204" pitchFamily="34" charset="0"/>
                        </a:rPr>
                        <a:t>:  AK*, </a:t>
                      </a:r>
                      <a:r>
                        <a:rPr lang="en-US" sz="1200" b="1" baseline="0" dirty="0">
                          <a:solidFill>
                            <a:sysClr val="windowText" lastClr="000000"/>
                          </a:solidFill>
                          <a:latin typeface="+mn-lt"/>
                          <a:cs typeface="Arial" panose="020B0604020202020204" pitchFamily="34" charset="0"/>
                        </a:rPr>
                        <a:t>CA</a:t>
                      </a:r>
                      <a:r>
                        <a:rPr lang="en-US" sz="1200" b="0" baseline="0" dirty="0">
                          <a:solidFill>
                            <a:sysClr val="windowText" lastClr="000000"/>
                          </a:solidFill>
                          <a:latin typeface="+mn-lt"/>
                          <a:cs typeface="Arial" panose="020B0604020202020204" pitchFamily="34" charset="0"/>
                        </a:rPr>
                        <a:t>*, </a:t>
                      </a:r>
                      <a:r>
                        <a:rPr kumimoji="0" lang="en-US" sz="1200" b="0" kern="1200" dirty="0">
                          <a:solidFill>
                            <a:schemeClr val="tx1"/>
                          </a:solidFill>
                          <a:effectLst/>
                          <a:latin typeface="+mn-lt"/>
                          <a:ea typeface="+mn-ea"/>
                          <a:cs typeface="+mn-cs"/>
                        </a:rPr>
                        <a:t>DE*,</a:t>
                      </a:r>
                      <a:r>
                        <a:rPr kumimoji="0" lang="en-US" sz="1200" b="0" kern="1200" baseline="0" dirty="0">
                          <a:solidFill>
                            <a:schemeClr val="tx1"/>
                          </a:solidFill>
                          <a:effectLst/>
                          <a:latin typeface="+mn-lt"/>
                          <a:ea typeface="+mn-ea"/>
                          <a:cs typeface="+mn-cs"/>
                        </a:rPr>
                        <a:t> </a:t>
                      </a:r>
                      <a:r>
                        <a:rPr lang="en-US" sz="1200" b="1" baseline="0" dirty="0">
                          <a:solidFill>
                            <a:sysClr val="windowText" lastClr="000000"/>
                          </a:solidFill>
                          <a:latin typeface="+mn-lt"/>
                          <a:cs typeface="Arial" panose="020B0604020202020204" pitchFamily="34" charset="0"/>
                        </a:rPr>
                        <a:t>FL</a:t>
                      </a:r>
                      <a:r>
                        <a:rPr lang="en-US" sz="1200" b="0" baseline="0" dirty="0">
                          <a:solidFill>
                            <a:sysClr val="windowText" lastClr="000000"/>
                          </a:solidFill>
                          <a:latin typeface="+mn-lt"/>
                          <a:cs typeface="Arial" panose="020B0604020202020204" pitchFamily="34" charset="0"/>
                        </a:rPr>
                        <a:t>*, KY* (voluntary), </a:t>
                      </a:r>
                      <a:r>
                        <a:rPr lang="en-US" sz="1200" b="1" baseline="0" dirty="0">
                          <a:solidFill>
                            <a:sysClr val="windowText" lastClr="000000"/>
                          </a:solidFill>
                          <a:latin typeface="+mn-lt"/>
                          <a:cs typeface="Arial" panose="020B0604020202020204" pitchFamily="34" charset="0"/>
                        </a:rPr>
                        <a:t>ME</a:t>
                      </a:r>
                      <a:r>
                        <a:rPr lang="en-US" sz="1200" b="0" baseline="0" dirty="0">
                          <a:solidFill>
                            <a:sysClr val="windowText" lastClr="000000"/>
                          </a:solidFill>
                          <a:latin typeface="+mn-lt"/>
                          <a:cs typeface="Arial" panose="020B0604020202020204" pitchFamily="34" charset="0"/>
                        </a:rPr>
                        <a:t>* (name-based), MI*, </a:t>
                      </a:r>
                      <a:r>
                        <a:rPr kumimoji="0" lang="en-US" sz="1200" b="1" kern="1200" dirty="0">
                          <a:solidFill>
                            <a:schemeClr val="tx1"/>
                          </a:solidFill>
                          <a:effectLst/>
                          <a:latin typeface="+mn-lt"/>
                          <a:ea typeface="+mn-ea"/>
                          <a:cs typeface="+mn-cs"/>
                        </a:rPr>
                        <a:t>MN</a:t>
                      </a:r>
                      <a:r>
                        <a:rPr kumimoji="0" lang="en-US" sz="1200" b="0" kern="1200" dirty="0">
                          <a:solidFill>
                            <a:schemeClr val="tx1"/>
                          </a:solidFill>
                          <a:effectLst/>
                          <a:latin typeface="+mn-lt"/>
                          <a:ea typeface="+mn-ea"/>
                          <a:cs typeface="+mn-cs"/>
                        </a:rPr>
                        <a:t>*,</a:t>
                      </a:r>
                      <a:r>
                        <a:rPr lang="en-US" sz="1200" b="1" baseline="0" dirty="0">
                          <a:solidFill>
                            <a:sysClr val="windowText" lastClr="000000"/>
                          </a:solidFill>
                          <a:latin typeface="+mn-lt"/>
                          <a:cs typeface="Arial" panose="020B0604020202020204" pitchFamily="34" charset="0"/>
                        </a:rPr>
                        <a:t>NM</a:t>
                      </a:r>
                      <a:r>
                        <a:rPr lang="en-US" sz="1200" b="0" baseline="0" dirty="0">
                          <a:solidFill>
                            <a:sysClr val="windowText" lastClr="000000"/>
                          </a:solidFill>
                          <a:latin typeface="+mn-lt"/>
                          <a:cs typeface="Arial" panose="020B0604020202020204" pitchFamily="34" charset="0"/>
                        </a:rPr>
                        <a:t>*, </a:t>
                      </a:r>
                      <a:r>
                        <a:rPr lang="en-US" sz="1200" b="1" baseline="0" dirty="0">
                          <a:solidFill>
                            <a:sysClr val="windowText" lastClr="000000"/>
                          </a:solidFill>
                          <a:latin typeface="+mn-lt"/>
                          <a:cs typeface="Arial" panose="020B0604020202020204" pitchFamily="34" charset="0"/>
                        </a:rPr>
                        <a:t>NV</a:t>
                      </a:r>
                      <a:r>
                        <a:rPr lang="en-US" sz="1200" b="0" baseline="0" dirty="0">
                          <a:solidFill>
                            <a:sysClr val="windowText" lastClr="000000"/>
                          </a:solidFill>
                          <a:latin typeface="+mn-lt"/>
                          <a:cs typeface="Arial" panose="020B0604020202020204" pitchFamily="34" charset="0"/>
                        </a:rPr>
                        <a:t>*,</a:t>
                      </a:r>
                      <a:r>
                        <a:rPr lang="en-US" sz="1200" b="1" baseline="0" dirty="0">
                          <a:solidFill>
                            <a:sysClr val="windowText" lastClr="000000"/>
                          </a:solidFill>
                          <a:latin typeface="+mn-lt"/>
                          <a:cs typeface="Arial" panose="020B0604020202020204" pitchFamily="34" charset="0"/>
                        </a:rPr>
                        <a:t> OK</a:t>
                      </a:r>
                      <a:r>
                        <a:rPr lang="en-US" sz="1200" b="0" baseline="0" dirty="0">
                          <a:solidFill>
                            <a:sysClr val="windowText" lastClr="000000"/>
                          </a:solidFill>
                          <a:latin typeface="+mn-lt"/>
                          <a:cs typeface="Arial" panose="020B0604020202020204" pitchFamily="34" charset="0"/>
                        </a:rPr>
                        <a:t>*, RI*, </a:t>
                      </a:r>
                      <a:r>
                        <a:rPr lang="en-US" sz="1200" b="1" baseline="0" dirty="0">
                          <a:solidFill>
                            <a:sysClr val="windowText" lastClr="000000"/>
                          </a:solidFill>
                          <a:latin typeface="+mn-lt"/>
                          <a:cs typeface="Arial" panose="020B0604020202020204" pitchFamily="34" charset="0"/>
                        </a:rPr>
                        <a:t>UT</a:t>
                      </a:r>
                      <a:r>
                        <a:rPr lang="en-US" sz="1200" b="0" baseline="0" dirty="0">
                          <a:solidFill>
                            <a:sysClr val="windowText" lastClr="000000"/>
                          </a:solidFill>
                          <a:latin typeface="+mn-lt"/>
                          <a:cs typeface="Arial" panose="020B0604020202020204" pitchFamily="34" charset="0"/>
                        </a:rPr>
                        <a:t>*, </a:t>
                      </a:r>
                      <a:r>
                        <a:rPr lang="en-US" sz="1200" b="1" baseline="0" dirty="0">
                          <a:solidFill>
                            <a:sysClr val="windowText" lastClr="000000"/>
                          </a:solidFill>
                          <a:latin typeface="+mn-lt"/>
                          <a:cs typeface="Arial" panose="020B0604020202020204" pitchFamily="34" charset="0"/>
                        </a:rPr>
                        <a:t>WV</a:t>
                      </a:r>
                      <a:r>
                        <a:rPr lang="en-US" sz="1200" b="0" baseline="0" dirty="0">
                          <a:solidFill>
                            <a:sysClr val="windowText" lastClr="000000"/>
                          </a:solidFill>
                          <a:latin typeface="+mn-lt"/>
                          <a:cs typeface="Arial" panose="020B0604020202020204" pitchFamily="34" charset="0"/>
                        </a:rPr>
                        <a:t>*</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94485">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b="0" baseline="0" dirty="0">
                          <a:solidFill>
                            <a:sysClr val="windowText" lastClr="000000"/>
                          </a:solidFill>
                          <a:latin typeface="+mn-lt"/>
                          <a:cs typeface="Arial" panose="020B0604020202020204" pitchFamily="34" charset="0"/>
                        </a:rPr>
                        <a:t>*= State Graduated from NBCP                       </a:t>
                      </a:r>
                      <a:r>
                        <a:rPr lang="en-US" sz="1200" b="1" baseline="0" dirty="0">
                          <a:solidFill>
                            <a:sysClr val="windowText" lastClr="000000"/>
                          </a:solidFill>
                          <a:latin typeface="+mn-lt"/>
                          <a:cs typeface="Arial" panose="020B0604020202020204" pitchFamily="34" charset="0"/>
                        </a:rPr>
                        <a:t>Bold= NBCP Nurse Aide Registry State      </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
        <p:nvSpPr>
          <p:cNvPr id="103" name="Rectangle 102"/>
          <p:cNvSpPr/>
          <p:nvPr/>
        </p:nvSpPr>
        <p:spPr>
          <a:xfrm>
            <a:off x="7449393" y="4503164"/>
            <a:ext cx="608806" cy="449394"/>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dirty="0">
              <a:solidFill>
                <a:prstClr val="white"/>
              </a:solidFill>
            </a:endParaRPr>
          </a:p>
        </p:txBody>
      </p:sp>
      <p:sp>
        <p:nvSpPr>
          <p:cNvPr id="104" name="Freeform 176"/>
          <p:cNvSpPr>
            <a:spLocks noEditPoints="1"/>
          </p:cNvSpPr>
          <p:nvPr/>
        </p:nvSpPr>
        <p:spPr bwMode="auto">
          <a:xfrm>
            <a:off x="5394751" y="1661977"/>
            <a:ext cx="533501" cy="697311"/>
          </a:xfrm>
          <a:custGeom>
            <a:avLst/>
            <a:gdLst>
              <a:gd name="T0" fmla="*/ 253 w 254"/>
              <a:gd name="T1" fmla="*/ 207 h 344"/>
              <a:gd name="T2" fmla="*/ 245 w 254"/>
              <a:gd name="T3" fmla="*/ 192 h 344"/>
              <a:gd name="T4" fmla="*/ 236 w 254"/>
              <a:gd name="T5" fmla="*/ 165 h 344"/>
              <a:gd name="T6" fmla="*/ 219 w 254"/>
              <a:gd name="T7" fmla="*/ 130 h 344"/>
              <a:gd name="T8" fmla="*/ 200 w 254"/>
              <a:gd name="T9" fmla="*/ 133 h 344"/>
              <a:gd name="T10" fmla="*/ 185 w 254"/>
              <a:gd name="T11" fmla="*/ 142 h 344"/>
              <a:gd name="T12" fmla="*/ 178 w 254"/>
              <a:gd name="T13" fmla="*/ 160 h 344"/>
              <a:gd name="T14" fmla="*/ 167 w 254"/>
              <a:gd name="T15" fmla="*/ 168 h 344"/>
              <a:gd name="T16" fmla="*/ 154 w 254"/>
              <a:gd name="T17" fmla="*/ 154 h 344"/>
              <a:gd name="T18" fmla="*/ 166 w 254"/>
              <a:gd name="T19" fmla="*/ 138 h 344"/>
              <a:gd name="T20" fmla="*/ 173 w 254"/>
              <a:gd name="T21" fmla="*/ 114 h 344"/>
              <a:gd name="T22" fmla="*/ 181 w 254"/>
              <a:gd name="T23" fmla="*/ 89 h 344"/>
              <a:gd name="T24" fmla="*/ 177 w 254"/>
              <a:gd name="T25" fmla="*/ 63 h 344"/>
              <a:gd name="T26" fmla="*/ 170 w 254"/>
              <a:gd name="T27" fmla="*/ 49 h 344"/>
              <a:gd name="T28" fmla="*/ 173 w 254"/>
              <a:gd name="T29" fmla="*/ 40 h 344"/>
              <a:gd name="T30" fmla="*/ 161 w 254"/>
              <a:gd name="T31" fmla="*/ 27 h 344"/>
              <a:gd name="T32" fmla="*/ 139 w 254"/>
              <a:gd name="T33" fmla="*/ 21 h 344"/>
              <a:gd name="T34" fmla="*/ 124 w 254"/>
              <a:gd name="T35" fmla="*/ 17 h 344"/>
              <a:gd name="T36" fmla="*/ 110 w 254"/>
              <a:gd name="T37" fmla="*/ 6 h 344"/>
              <a:gd name="T38" fmla="*/ 95 w 254"/>
              <a:gd name="T39" fmla="*/ 4 h 344"/>
              <a:gd name="T40" fmla="*/ 80 w 254"/>
              <a:gd name="T41" fmla="*/ 4 h 344"/>
              <a:gd name="T42" fmla="*/ 68 w 254"/>
              <a:gd name="T43" fmla="*/ 17 h 344"/>
              <a:gd name="T44" fmla="*/ 75 w 254"/>
              <a:gd name="T45" fmla="*/ 31 h 344"/>
              <a:gd name="T46" fmla="*/ 63 w 254"/>
              <a:gd name="T47" fmla="*/ 39 h 344"/>
              <a:gd name="T48" fmla="*/ 57 w 254"/>
              <a:gd name="T49" fmla="*/ 65 h 344"/>
              <a:gd name="T50" fmla="*/ 55 w 254"/>
              <a:gd name="T51" fmla="*/ 81 h 344"/>
              <a:gd name="T52" fmla="*/ 52 w 254"/>
              <a:gd name="T53" fmla="*/ 70 h 344"/>
              <a:gd name="T54" fmla="*/ 44 w 254"/>
              <a:gd name="T55" fmla="*/ 87 h 344"/>
              <a:gd name="T56" fmla="*/ 43 w 254"/>
              <a:gd name="T57" fmla="*/ 70 h 344"/>
              <a:gd name="T58" fmla="*/ 41 w 254"/>
              <a:gd name="T59" fmla="*/ 57 h 344"/>
              <a:gd name="T60" fmla="*/ 34 w 254"/>
              <a:gd name="T61" fmla="*/ 72 h 344"/>
              <a:gd name="T62" fmla="*/ 18 w 254"/>
              <a:gd name="T63" fmla="*/ 85 h 344"/>
              <a:gd name="T64" fmla="*/ 10 w 254"/>
              <a:gd name="T65" fmla="*/ 99 h 344"/>
              <a:gd name="T66" fmla="*/ 13 w 254"/>
              <a:gd name="T67" fmla="*/ 123 h 344"/>
              <a:gd name="T68" fmla="*/ 2 w 254"/>
              <a:gd name="T69" fmla="*/ 150 h 344"/>
              <a:gd name="T70" fmla="*/ 9 w 254"/>
              <a:gd name="T71" fmla="*/ 176 h 344"/>
              <a:gd name="T72" fmla="*/ 3 w 254"/>
              <a:gd name="T73" fmla="*/ 191 h 344"/>
              <a:gd name="T74" fmla="*/ 21 w 254"/>
              <a:gd name="T75" fmla="*/ 222 h 344"/>
              <a:gd name="T76" fmla="*/ 30 w 254"/>
              <a:gd name="T77" fmla="*/ 275 h 344"/>
              <a:gd name="T78" fmla="*/ 19 w 254"/>
              <a:gd name="T79" fmla="*/ 310 h 344"/>
              <a:gd name="T80" fmla="*/ 9 w 254"/>
              <a:gd name="T81" fmla="*/ 337 h 344"/>
              <a:gd name="T82" fmla="*/ 5 w 254"/>
              <a:gd name="T83" fmla="*/ 344 h 344"/>
              <a:gd name="T84" fmla="*/ 125 w 254"/>
              <a:gd name="T85" fmla="*/ 335 h 344"/>
              <a:gd name="T86" fmla="*/ 209 w 254"/>
              <a:gd name="T87" fmla="*/ 310 h 344"/>
              <a:gd name="T88" fmla="*/ 220 w 254"/>
              <a:gd name="T89" fmla="*/ 274 h 344"/>
              <a:gd name="T90" fmla="*/ 228 w 254"/>
              <a:gd name="T91" fmla="*/ 266 h 344"/>
              <a:gd name="T92" fmla="*/ 235 w 254"/>
              <a:gd name="T93" fmla="*/ 244 h 344"/>
              <a:gd name="T94" fmla="*/ 245 w 254"/>
              <a:gd name="T95" fmla="*/ 240 h 344"/>
              <a:gd name="T96" fmla="*/ 249 w 254"/>
              <a:gd name="T97" fmla="*/ 245 h 344"/>
              <a:gd name="T98" fmla="*/ 251 w 254"/>
              <a:gd name="T99" fmla="*/ 223 h 344"/>
              <a:gd name="T100" fmla="*/ 44 w 254"/>
              <a:gd name="T101" fmla="*/ 9 h 344"/>
              <a:gd name="T102" fmla="*/ 38 w 254"/>
              <a:gd name="T103" fmla="*/ 2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4" h="344">
                <a:moveTo>
                  <a:pt x="251" y="213"/>
                </a:moveTo>
                <a:lnTo>
                  <a:pt x="254" y="211"/>
                </a:lnTo>
                <a:lnTo>
                  <a:pt x="253" y="207"/>
                </a:lnTo>
                <a:lnTo>
                  <a:pt x="253" y="207"/>
                </a:lnTo>
                <a:lnTo>
                  <a:pt x="247" y="199"/>
                </a:lnTo>
                <a:lnTo>
                  <a:pt x="245" y="192"/>
                </a:lnTo>
                <a:lnTo>
                  <a:pt x="242" y="181"/>
                </a:lnTo>
                <a:lnTo>
                  <a:pt x="239" y="171"/>
                </a:lnTo>
                <a:lnTo>
                  <a:pt x="236" y="165"/>
                </a:lnTo>
                <a:lnTo>
                  <a:pt x="230" y="145"/>
                </a:lnTo>
                <a:lnTo>
                  <a:pt x="224" y="134"/>
                </a:lnTo>
                <a:lnTo>
                  <a:pt x="219" y="130"/>
                </a:lnTo>
                <a:lnTo>
                  <a:pt x="215" y="127"/>
                </a:lnTo>
                <a:lnTo>
                  <a:pt x="208" y="126"/>
                </a:lnTo>
                <a:lnTo>
                  <a:pt x="200" y="133"/>
                </a:lnTo>
                <a:lnTo>
                  <a:pt x="196" y="134"/>
                </a:lnTo>
                <a:lnTo>
                  <a:pt x="190" y="139"/>
                </a:lnTo>
                <a:lnTo>
                  <a:pt x="185" y="142"/>
                </a:lnTo>
                <a:lnTo>
                  <a:pt x="186" y="146"/>
                </a:lnTo>
                <a:lnTo>
                  <a:pt x="184" y="156"/>
                </a:lnTo>
                <a:lnTo>
                  <a:pt x="178" y="160"/>
                </a:lnTo>
                <a:lnTo>
                  <a:pt x="175" y="165"/>
                </a:lnTo>
                <a:lnTo>
                  <a:pt x="171" y="171"/>
                </a:lnTo>
                <a:lnTo>
                  <a:pt x="167" y="168"/>
                </a:lnTo>
                <a:lnTo>
                  <a:pt x="161" y="168"/>
                </a:lnTo>
                <a:lnTo>
                  <a:pt x="155" y="161"/>
                </a:lnTo>
                <a:lnTo>
                  <a:pt x="154" y="154"/>
                </a:lnTo>
                <a:lnTo>
                  <a:pt x="155" y="143"/>
                </a:lnTo>
                <a:lnTo>
                  <a:pt x="161" y="139"/>
                </a:lnTo>
                <a:lnTo>
                  <a:pt x="166" y="138"/>
                </a:lnTo>
                <a:lnTo>
                  <a:pt x="171" y="130"/>
                </a:lnTo>
                <a:lnTo>
                  <a:pt x="171" y="119"/>
                </a:lnTo>
                <a:lnTo>
                  <a:pt x="173" y="114"/>
                </a:lnTo>
                <a:lnTo>
                  <a:pt x="178" y="111"/>
                </a:lnTo>
                <a:lnTo>
                  <a:pt x="184" y="105"/>
                </a:lnTo>
                <a:lnTo>
                  <a:pt x="181" y="89"/>
                </a:lnTo>
                <a:lnTo>
                  <a:pt x="182" y="78"/>
                </a:lnTo>
                <a:lnTo>
                  <a:pt x="180" y="69"/>
                </a:lnTo>
                <a:lnTo>
                  <a:pt x="177" y="63"/>
                </a:lnTo>
                <a:lnTo>
                  <a:pt x="171" y="59"/>
                </a:lnTo>
                <a:lnTo>
                  <a:pt x="169" y="55"/>
                </a:lnTo>
                <a:lnTo>
                  <a:pt x="170" y="49"/>
                </a:lnTo>
                <a:lnTo>
                  <a:pt x="175" y="47"/>
                </a:lnTo>
                <a:lnTo>
                  <a:pt x="175" y="42"/>
                </a:lnTo>
                <a:lnTo>
                  <a:pt x="173" y="40"/>
                </a:lnTo>
                <a:lnTo>
                  <a:pt x="169" y="35"/>
                </a:lnTo>
                <a:lnTo>
                  <a:pt x="167" y="30"/>
                </a:lnTo>
                <a:lnTo>
                  <a:pt x="161" y="27"/>
                </a:lnTo>
                <a:lnTo>
                  <a:pt x="156" y="27"/>
                </a:lnTo>
                <a:lnTo>
                  <a:pt x="151" y="24"/>
                </a:lnTo>
                <a:lnTo>
                  <a:pt x="139" y="21"/>
                </a:lnTo>
                <a:lnTo>
                  <a:pt x="135" y="19"/>
                </a:lnTo>
                <a:lnTo>
                  <a:pt x="129" y="19"/>
                </a:lnTo>
                <a:lnTo>
                  <a:pt x="124" y="17"/>
                </a:lnTo>
                <a:lnTo>
                  <a:pt x="121" y="12"/>
                </a:lnTo>
                <a:lnTo>
                  <a:pt x="116" y="9"/>
                </a:lnTo>
                <a:lnTo>
                  <a:pt x="110" y="6"/>
                </a:lnTo>
                <a:lnTo>
                  <a:pt x="106" y="8"/>
                </a:lnTo>
                <a:lnTo>
                  <a:pt x="101" y="8"/>
                </a:lnTo>
                <a:lnTo>
                  <a:pt x="95" y="4"/>
                </a:lnTo>
                <a:lnTo>
                  <a:pt x="91" y="2"/>
                </a:lnTo>
                <a:lnTo>
                  <a:pt x="86" y="0"/>
                </a:lnTo>
                <a:lnTo>
                  <a:pt x="80" y="4"/>
                </a:lnTo>
                <a:lnTo>
                  <a:pt x="75" y="6"/>
                </a:lnTo>
                <a:lnTo>
                  <a:pt x="72" y="12"/>
                </a:lnTo>
                <a:lnTo>
                  <a:pt x="68" y="17"/>
                </a:lnTo>
                <a:lnTo>
                  <a:pt x="68" y="23"/>
                </a:lnTo>
                <a:lnTo>
                  <a:pt x="70" y="28"/>
                </a:lnTo>
                <a:lnTo>
                  <a:pt x="75" y="31"/>
                </a:lnTo>
                <a:lnTo>
                  <a:pt x="75" y="36"/>
                </a:lnTo>
                <a:lnTo>
                  <a:pt x="68" y="36"/>
                </a:lnTo>
                <a:lnTo>
                  <a:pt x="63" y="39"/>
                </a:lnTo>
                <a:lnTo>
                  <a:pt x="57" y="43"/>
                </a:lnTo>
                <a:lnTo>
                  <a:pt x="55" y="49"/>
                </a:lnTo>
                <a:lnTo>
                  <a:pt x="57" y="65"/>
                </a:lnTo>
                <a:lnTo>
                  <a:pt x="57" y="70"/>
                </a:lnTo>
                <a:lnTo>
                  <a:pt x="56" y="76"/>
                </a:lnTo>
                <a:lnTo>
                  <a:pt x="55" y="81"/>
                </a:lnTo>
                <a:lnTo>
                  <a:pt x="51" y="87"/>
                </a:lnTo>
                <a:lnTo>
                  <a:pt x="52" y="81"/>
                </a:lnTo>
                <a:lnTo>
                  <a:pt x="52" y="70"/>
                </a:lnTo>
                <a:lnTo>
                  <a:pt x="49" y="70"/>
                </a:lnTo>
                <a:lnTo>
                  <a:pt x="48" y="81"/>
                </a:lnTo>
                <a:lnTo>
                  <a:pt x="44" y="87"/>
                </a:lnTo>
                <a:lnTo>
                  <a:pt x="44" y="81"/>
                </a:lnTo>
                <a:lnTo>
                  <a:pt x="45" y="77"/>
                </a:lnTo>
                <a:lnTo>
                  <a:pt x="43" y="70"/>
                </a:lnTo>
                <a:lnTo>
                  <a:pt x="44" y="68"/>
                </a:lnTo>
                <a:lnTo>
                  <a:pt x="47" y="53"/>
                </a:lnTo>
                <a:lnTo>
                  <a:pt x="41" y="57"/>
                </a:lnTo>
                <a:lnTo>
                  <a:pt x="38" y="62"/>
                </a:lnTo>
                <a:lnTo>
                  <a:pt x="36" y="66"/>
                </a:lnTo>
                <a:lnTo>
                  <a:pt x="34" y="72"/>
                </a:lnTo>
                <a:lnTo>
                  <a:pt x="30" y="77"/>
                </a:lnTo>
                <a:lnTo>
                  <a:pt x="25" y="76"/>
                </a:lnTo>
                <a:lnTo>
                  <a:pt x="18" y="85"/>
                </a:lnTo>
                <a:lnTo>
                  <a:pt x="19" y="91"/>
                </a:lnTo>
                <a:lnTo>
                  <a:pt x="14" y="95"/>
                </a:lnTo>
                <a:lnTo>
                  <a:pt x="10" y="99"/>
                </a:lnTo>
                <a:lnTo>
                  <a:pt x="13" y="110"/>
                </a:lnTo>
                <a:lnTo>
                  <a:pt x="11" y="118"/>
                </a:lnTo>
                <a:lnTo>
                  <a:pt x="13" y="123"/>
                </a:lnTo>
                <a:lnTo>
                  <a:pt x="13" y="129"/>
                </a:lnTo>
                <a:lnTo>
                  <a:pt x="6" y="145"/>
                </a:lnTo>
                <a:lnTo>
                  <a:pt x="2" y="150"/>
                </a:lnTo>
                <a:lnTo>
                  <a:pt x="0" y="156"/>
                </a:lnTo>
                <a:lnTo>
                  <a:pt x="5" y="160"/>
                </a:lnTo>
                <a:lnTo>
                  <a:pt x="9" y="176"/>
                </a:lnTo>
                <a:lnTo>
                  <a:pt x="5" y="181"/>
                </a:lnTo>
                <a:lnTo>
                  <a:pt x="2" y="187"/>
                </a:lnTo>
                <a:lnTo>
                  <a:pt x="3" y="191"/>
                </a:lnTo>
                <a:lnTo>
                  <a:pt x="18" y="219"/>
                </a:lnTo>
                <a:lnTo>
                  <a:pt x="24" y="217"/>
                </a:lnTo>
                <a:lnTo>
                  <a:pt x="21" y="222"/>
                </a:lnTo>
                <a:lnTo>
                  <a:pt x="28" y="238"/>
                </a:lnTo>
                <a:lnTo>
                  <a:pt x="30" y="260"/>
                </a:lnTo>
                <a:lnTo>
                  <a:pt x="30" y="275"/>
                </a:lnTo>
                <a:lnTo>
                  <a:pt x="28" y="294"/>
                </a:lnTo>
                <a:lnTo>
                  <a:pt x="25" y="301"/>
                </a:lnTo>
                <a:lnTo>
                  <a:pt x="19" y="310"/>
                </a:lnTo>
                <a:lnTo>
                  <a:pt x="15" y="327"/>
                </a:lnTo>
                <a:lnTo>
                  <a:pt x="13" y="332"/>
                </a:lnTo>
                <a:lnTo>
                  <a:pt x="9" y="337"/>
                </a:lnTo>
                <a:lnTo>
                  <a:pt x="5" y="341"/>
                </a:lnTo>
                <a:lnTo>
                  <a:pt x="2" y="344"/>
                </a:lnTo>
                <a:lnTo>
                  <a:pt x="5" y="344"/>
                </a:lnTo>
                <a:lnTo>
                  <a:pt x="34" y="340"/>
                </a:lnTo>
                <a:lnTo>
                  <a:pt x="120" y="329"/>
                </a:lnTo>
                <a:lnTo>
                  <a:pt x="125" y="335"/>
                </a:lnTo>
                <a:lnTo>
                  <a:pt x="181" y="325"/>
                </a:lnTo>
                <a:lnTo>
                  <a:pt x="205" y="320"/>
                </a:lnTo>
                <a:lnTo>
                  <a:pt x="209" y="310"/>
                </a:lnTo>
                <a:lnTo>
                  <a:pt x="219" y="294"/>
                </a:lnTo>
                <a:lnTo>
                  <a:pt x="219" y="278"/>
                </a:lnTo>
                <a:lnTo>
                  <a:pt x="220" y="274"/>
                </a:lnTo>
                <a:lnTo>
                  <a:pt x="222" y="271"/>
                </a:lnTo>
                <a:lnTo>
                  <a:pt x="223" y="270"/>
                </a:lnTo>
                <a:lnTo>
                  <a:pt x="228" y="266"/>
                </a:lnTo>
                <a:lnTo>
                  <a:pt x="232" y="260"/>
                </a:lnTo>
                <a:lnTo>
                  <a:pt x="232" y="249"/>
                </a:lnTo>
                <a:lnTo>
                  <a:pt x="235" y="244"/>
                </a:lnTo>
                <a:lnTo>
                  <a:pt x="236" y="240"/>
                </a:lnTo>
                <a:lnTo>
                  <a:pt x="242" y="237"/>
                </a:lnTo>
                <a:lnTo>
                  <a:pt x="245" y="240"/>
                </a:lnTo>
                <a:lnTo>
                  <a:pt x="246" y="245"/>
                </a:lnTo>
                <a:lnTo>
                  <a:pt x="245" y="247"/>
                </a:lnTo>
                <a:lnTo>
                  <a:pt x="249" y="245"/>
                </a:lnTo>
                <a:lnTo>
                  <a:pt x="251" y="240"/>
                </a:lnTo>
                <a:lnTo>
                  <a:pt x="253" y="229"/>
                </a:lnTo>
                <a:lnTo>
                  <a:pt x="251" y="223"/>
                </a:lnTo>
                <a:lnTo>
                  <a:pt x="251" y="213"/>
                </a:lnTo>
                <a:close/>
                <a:moveTo>
                  <a:pt x="44" y="11"/>
                </a:moveTo>
                <a:lnTo>
                  <a:pt x="44" y="9"/>
                </a:lnTo>
                <a:lnTo>
                  <a:pt x="40" y="12"/>
                </a:lnTo>
                <a:lnTo>
                  <a:pt x="38" y="17"/>
                </a:lnTo>
                <a:lnTo>
                  <a:pt x="38" y="23"/>
                </a:lnTo>
                <a:lnTo>
                  <a:pt x="44" y="21"/>
                </a:lnTo>
                <a:lnTo>
                  <a:pt x="44" y="11"/>
                </a:lnTo>
                <a:close/>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grpSp>
        <p:nvGrpSpPr>
          <p:cNvPr id="105" name="Group 104"/>
          <p:cNvGrpSpPr/>
          <p:nvPr/>
        </p:nvGrpSpPr>
        <p:grpSpPr>
          <a:xfrm>
            <a:off x="7745097" y="170690"/>
            <a:ext cx="997750" cy="990602"/>
            <a:chOff x="7772400" y="152399"/>
            <a:chExt cx="997750" cy="990602"/>
          </a:xfrm>
        </p:grpSpPr>
        <p:pic>
          <p:nvPicPr>
            <p:cNvPr id="106" name="Picture 105"/>
            <p:cNvPicPr>
              <a:picLocks noChangeAspect="1"/>
            </p:cNvPicPr>
            <p:nvPr userDrawn="1"/>
          </p:nvPicPr>
          <p:blipFill rotWithShape="1">
            <a:blip r:embed="rId3" cstate="print">
              <a:extLst>
                <a:ext uri="{28A0092B-C50C-407E-A947-70E740481C1C}">
                  <a14:useLocalDpi xmlns:a14="http://schemas.microsoft.com/office/drawing/2010/main" val="0"/>
                </a:ext>
              </a:extLst>
            </a:blip>
            <a:srcRect b="12854"/>
            <a:stretch/>
          </p:blipFill>
          <p:spPr>
            <a:xfrm>
              <a:off x="7772400" y="805543"/>
              <a:ext cx="997750" cy="337458"/>
            </a:xfrm>
            <a:prstGeom prst="rect">
              <a:avLst/>
            </a:prstGeom>
          </p:spPr>
        </p:pic>
        <p:pic>
          <p:nvPicPr>
            <p:cNvPr id="107" name="Picture 1" descr="image00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924800" y="152399"/>
              <a:ext cx="666751" cy="65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5409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NNAR Update</a:t>
            </a:r>
          </a:p>
          <a:p>
            <a:pPr algn="ctr">
              <a:buFontTx/>
              <a:buChar char="-"/>
            </a:pPr>
            <a:r>
              <a:rPr lang="en-US" sz="4000" dirty="0"/>
              <a:t>Allison Wallace </a:t>
            </a:r>
          </a:p>
          <a:p>
            <a:pPr marL="0" indent="0" algn="ctr">
              <a:buNone/>
            </a:pP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12</a:t>
            </a:fld>
            <a:endParaRPr lang="en-US" dirty="0"/>
          </a:p>
        </p:txBody>
      </p:sp>
    </p:spTree>
    <p:extLst>
      <p:ext uri="{BB962C8B-B14F-4D97-AF65-F5344CB8AC3E}">
        <p14:creationId xmlns:p14="http://schemas.microsoft.com/office/powerpoint/2010/main" val="1476691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818" y="358140"/>
            <a:ext cx="9144000" cy="685800"/>
          </a:xfrm>
        </p:spPr>
        <p:txBody>
          <a:bodyPr>
            <a:normAutofit/>
          </a:bodyPr>
          <a:lstStyle/>
          <a:p>
            <a:r>
              <a:rPr lang="en-US" sz="3100" dirty="0"/>
              <a:t>CNA NBCP Technical Assistance Updates</a:t>
            </a:r>
          </a:p>
        </p:txBody>
      </p:sp>
      <p:sp>
        <p:nvSpPr>
          <p:cNvPr id="3" name="Content Placeholder 2"/>
          <p:cNvSpPr>
            <a:spLocks noGrp="1"/>
          </p:cNvSpPr>
          <p:nvPr>
            <p:ph sz="quarter" idx="1"/>
          </p:nvPr>
        </p:nvSpPr>
        <p:spPr/>
        <p:txBody>
          <a:bodyPr>
            <a:normAutofit fontScale="92500" lnSpcReduction="10000"/>
          </a:bodyPr>
          <a:lstStyle/>
          <a:p>
            <a:r>
              <a:rPr lang="en-US" sz="4000" dirty="0">
                <a:latin typeface="+mn-lt"/>
              </a:rPr>
              <a:t>NBCP NAR</a:t>
            </a:r>
          </a:p>
          <a:p>
            <a:pPr lvl="1"/>
            <a:r>
              <a:rPr lang="en-US" sz="2800" dirty="0">
                <a:latin typeface="+mn-lt"/>
              </a:rPr>
              <a:t>States live with NNAR:</a:t>
            </a:r>
          </a:p>
          <a:p>
            <a:pPr lvl="2"/>
            <a:r>
              <a:rPr lang="en-US" sz="2600" dirty="0">
                <a:latin typeface="+mn-lt"/>
              </a:rPr>
              <a:t>Alabama (AL), Colorado (CO), District of Columbia (DC), Florida (FL), Georgia (GA), Louisiana (LA), Maine (ME), New Mexico (NM), Nevada (NV), North Dakota (ND), Ohio (OH), Oregon (OR), Utah (UT), West Virginia (WV).</a:t>
            </a:r>
          </a:p>
          <a:p>
            <a:pPr lvl="1"/>
            <a:r>
              <a:rPr lang="en-US" sz="2800" dirty="0">
                <a:latin typeface="+mn-lt"/>
              </a:rPr>
              <a:t>Continued follow up with States that have developed NNAR interfaces but have not yet implemented </a:t>
            </a:r>
          </a:p>
          <a:p>
            <a:pPr lvl="2"/>
            <a:r>
              <a:rPr lang="en-US" sz="2600" dirty="0">
                <a:latin typeface="+mn-lt"/>
              </a:rPr>
              <a:t>California (CA), Minnesota (MN), and Oklahoma (OK) </a:t>
            </a:r>
          </a:p>
          <a:p>
            <a:pPr lvl="1"/>
            <a:r>
              <a:rPr lang="en-US" sz="2800" dirty="0">
                <a:latin typeface="+mn-lt"/>
              </a:rPr>
              <a:t>Ongoing efforts </a:t>
            </a:r>
          </a:p>
          <a:p>
            <a:pPr lvl="2"/>
            <a:r>
              <a:rPr lang="en-US" sz="2600" dirty="0">
                <a:latin typeface="+mn-lt"/>
              </a:rPr>
              <a:t>Connecticut (CT), Hawaii (HI), Kansas (KS), and Puerto Rico (PR) </a:t>
            </a:r>
          </a:p>
        </p:txBody>
      </p:sp>
      <p:sp>
        <p:nvSpPr>
          <p:cNvPr id="4" name="Slide Number Placeholder 3"/>
          <p:cNvSpPr>
            <a:spLocks noGrp="1"/>
          </p:cNvSpPr>
          <p:nvPr>
            <p:ph type="sldNum" sz="quarter" idx="12"/>
          </p:nvPr>
        </p:nvSpPr>
        <p:spPr/>
        <p:txBody>
          <a:bodyPr/>
          <a:lstStyle/>
          <a:p>
            <a:fld id="{6422D543-5F4B-49B1-804D-4C6B7EE4FD96}" type="slidenum">
              <a:rPr lang="en-US" smtClean="0"/>
              <a:pPr/>
              <a:t>13</a:t>
            </a:fld>
            <a:endParaRPr lang="en-US" dirty="0"/>
          </a:p>
        </p:txBody>
      </p:sp>
    </p:spTree>
    <p:extLst>
      <p:ext uri="{BB962C8B-B14F-4D97-AF65-F5344CB8AC3E}">
        <p14:creationId xmlns:p14="http://schemas.microsoft.com/office/powerpoint/2010/main" val="2287111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66" y="76200"/>
            <a:ext cx="7683634" cy="790378"/>
          </a:xfrm>
        </p:spPr>
        <p:txBody>
          <a:bodyPr>
            <a:normAutofit/>
          </a:bodyPr>
          <a:lstStyle/>
          <a:p>
            <a:pPr algn="ctr"/>
            <a:r>
              <a:rPr lang="en-US" sz="3100" dirty="0">
                <a:latin typeface="+mn-lt"/>
              </a:rPr>
              <a:t>NBCP Nurse Aide Registry as of 3/31/19</a:t>
            </a:r>
            <a:endParaRPr lang="en-US" dirty="0">
              <a:latin typeface="+mn-lt"/>
            </a:endParaRPr>
          </a:p>
        </p:txBody>
      </p:sp>
      <p:sp>
        <p:nvSpPr>
          <p:cNvPr id="100" name="Rectangle 99"/>
          <p:cNvSpPr/>
          <p:nvPr/>
        </p:nvSpPr>
        <p:spPr>
          <a:xfrm>
            <a:off x="328142" y="4818153"/>
            <a:ext cx="2014147" cy="1191563"/>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01" name="Rectangle 100"/>
          <p:cNvSpPr/>
          <p:nvPr/>
        </p:nvSpPr>
        <p:spPr>
          <a:xfrm>
            <a:off x="236524" y="4191000"/>
            <a:ext cx="910773" cy="584747"/>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02" name="Freeform 188"/>
          <p:cNvSpPr>
            <a:spLocks noEditPoints="1"/>
          </p:cNvSpPr>
          <p:nvPr/>
        </p:nvSpPr>
        <p:spPr bwMode="auto">
          <a:xfrm rot="578274">
            <a:off x="540572" y="4946093"/>
            <a:ext cx="1635228" cy="987655"/>
          </a:xfrm>
          <a:custGeom>
            <a:avLst/>
            <a:gdLst>
              <a:gd name="T0" fmla="*/ 1201 w 1788"/>
              <a:gd name="T1" fmla="*/ 578 h 1013"/>
              <a:gd name="T2" fmla="*/ 618 w 1788"/>
              <a:gd name="T3" fmla="*/ 414 h 1013"/>
              <a:gd name="T4" fmla="*/ 1094 w 1788"/>
              <a:gd name="T5" fmla="*/ 714 h 1013"/>
              <a:gd name="T6" fmla="*/ 1710 w 1788"/>
              <a:gd name="T7" fmla="*/ 630 h 1013"/>
              <a:gd name="T8" fmla="*/ 1525 w 1788"/>
              <a:gd name="T9" fmla="*/ 524 h 1013"/>
              <a:gd name="T10" fmla="*/ 1206 w 1788"/>
              <a:gd name="T11" fmla="*/ 34 h 1013"/>
              <a:gd name="T12" fmla="*/ 1052 w 1788"/>
              <a:gd name="T13" fmla="*/ 40 h 1013"/>
              <a:gd name="T14" fmla="*/ 956 w 1788"/>
              <a:gd name="T15" fmla="*/ 9 h 1013"/>
              <a:gd name="T16" fmla="*/ 848 w 1788"/>
              <a:gd name="T17" fmla="*/ 65 h 1013"/>
              <a:gd name="T18" fmla="*/ 804 w 1788"/>
              <a:gd name="T19" fmla="*/ 232 h 1013"/>
              <a:gd name="T20" fmla="*/ 839 w 1788"/>
              <a:gd name="T21" fmla="*/ 263 h 1013"/>
              <a:gd name="T22" fmla="*/ 774 w 1788"/>
              <a:gd name="T23" fmla="*/ 265 h 1013"/>
              <a:gd name="T24" fmla="*/ 733 w 1788"/>
              <a:gd name="T25" fmla="*/ 347 h 1013"/>
              <a:gd name="T26" fmla="*/ 846 w 1788"/>
              <a:gd name="T27" fmla="*/ 381 h 1013"/>
              <a:gd name="T28" fmla="*/ 761 w 1788"/>
              <a:gd name="T29" fmla="*/ 482 h 1013"/>
              <a:gd name="T30" fmla="*/ 750 w 1788"/>
              <a:gd name="T31" fmla="*/ 562 h 1013"/>
              <a:gd name="T32" fmla="*/ 756 w 1788"/>
              <a:gd name="T33" fmla="*/ 602 h 1013"/>
              <a:gd name="T34" fmla="*/ 833 w 1788"/>
              <a:gd name="T35" fmla="*/ 649 h 1013"/>
              <a:gd name="T36" fmla="*/ 922 w 1788"/>
              <a:gd name="T37" fmla="*/ 669 h 1013"/>
              <a:gd name="T38" fmla="*/ 951 w 1788"/>
              <a:gd name="T39" fmla="*/ 755 h 1013"/>
              <a:gd name="T40" fmla="*/ 828 w 1788"/>
              <a:gd name="T41" fmla="*/ 848 h 1013"/>
              <a:gd name="T42" fmla="*/ 839 w 1788"/>
              <a:gd name="T43" fmla="*/ 864 h 1013"/>
              <a:gd name="T44" fmla="*/ 929 w 1788"/>
              <a:gd name="T45" fmla="*/ 830 h 1013"/>
              <a:gd name="T46" fmla="*/ 1018 w 1788"/>
              <a:gd name="T47" fmla="*/ 738 h 1013"/>
              <a:gd name="T48" fmla="*/ 1064 w 1788"/>
              <a:gd name="T49" fmla="*/ 635 h 1013"/>
              <a:gd name="T50" fmla="*/ 1152 w 1788"/>
              <a:gd name="T51" fmla="*/ 520 h 1013"/>
              <a:gd name="T52" fmla="*/ 1102 w 1788"/>
              <a:gd name="T53" fmla="*/ 648 h 1013"/>
              <a:gd name="T54" fmla="*/ 1191 w 1788"/>
              <a:gd name="T55" fmla="*/ 597 h 1013"/>
              <a:gd name="T56" fmla="*/ 1196 w 1788"/>
              <a:gd name="T57" fmla="*/ 540 h 1013"/>
              <a:gd name="T58" fmla="*/ 1271 w 1788"/>
              <a:gd name="T59" fmla="*/ 561 h 1013"/>
              <a:gd name="T60" fmla="*/ 1447 w 1788"/>
              <a:gd name="T61" fmla="*/ 544 h 1013"/>
              <a:gd name="T62" fmla="*/ 1536 w 1788"/>
              <a:gd name="T63" fmla="*/ 592 h 1013"/>
              <a:gd name="T64" fmla="*/ 1568 w 1788"/>
              <a:gd name="T65" fmla="*/ 570 h 1013"/>
              <a:gd name="T66" fmla="*/ 1610 w 1788"/>
              <a:gd name="T67" fmla="*/ 586 h 1013"/>
              <a:gd name="T68" fmla="*/ 1680 w 1788"/>
              <a:gd name="T69" fmla="*/ 631 h 1013"/>
              <a:gd name="T70" fmla="*/ 1753 w 1788"/>
              <a:gd name="T71" fmla="*/ 692 h 1013"/>
              <a:gd name="T72" fmla="*/ 28 w 1788"/>
              <a:gd name="T73" fmla="*/ 861 h 1013"/>
              <a:gd name="T74" fmla="*/ 275 w 1788"/>
              <a:gd name="T75" fmla="*/ 987 h 1013"/>
              <a:gd name="T76" fmla="*/ 331 w 1788"/>
              <a:gd name="T77" fmla="*/ 1008 h 1013"/>
              <a:gd name="T78" fmla="*/ 429 w 1788"/>
              <a:gd name="T79" fmla="*/ 1013 h 1013"/>
              <a:gd name="T80" fmla="*/ 578 w 1788"/>
              <a:gd name="T81" fmla="*/ 759 h 1013"/>
              <a:gd name="T82" fmla="*/ 623 w 1788"/>
              <a:gd name="T83" fmla="*/ 403 h 1013"/>
              <a:gd name="T84" fmla="*/ 674 w 1788"/>
              <a:gd name="T85" fmla="*/ 946 h 1013"/>
              <a:gd name="T86" fmla="*/ 680 w 1788"/>
              <a:gd name="T87" fmla="*/ 959 h 1013"/>
              <a:gd name="T88" fmla="*/ 702 w 1788"/>
              <a:gd name="T89" fmla="*/ 934 h 1013"/>
              <a:gd name="T90" fmla="*/ 798 w 1788"/>
              <a:gd name="T91" fmla="*/ 930 h 1013"/>
              <a:gd name="T92" fmla="*/ 871 w 1788"/>
              <a:gd name="T93" fmla="*/ 883 h 1013"/>
              <a:gd name="T94" fmla="*/ 1040 w 1788"/>
              <a:gd name="T95" fmla="*/ 807 h 1013"/>
              <a:gd name="T96" fmla="*/ 1064 w 1788"/>
              <a:gd name="T97" fmla="*/ 731 h 1013"/>
              <a:gd name="T98" fmla="*/ 1064 w 1788"/>
              <a:gd name="T99" fmla="*/ 780 h 1013"/>
              <a:gd name="T100" fmla="*/ 1097 w 1788"/>
              <a:gd name="T101" fmla="*/ 688 h 1013"/>
              <a:gd name="T102" fmla="*/ 1247 w 1788"/>
              <a:gd name="T103" fmla="*/ 566 h 1013"/>
              <a:gd name="T104" fmla="*/ 1563 w 1788"/>
              <a:gd name="T105" fmla="*/ 606 h 1013"/>
              <a:gd name="T106" fmla="*/ 1604 w 1788"/>
              <a:gd name="T107" fmla="*/ 633 h 1013"/>
              <a:gd name="T108" fmla="*/ 1601 w 1788"/>
              <a:gd name="T109" fmla="*/ 587 h 1013"/>
              <a:gd name="T110" fmla="*/ 1620 w 1788"/>
              <a:gd name="T111" fmla="*/ 681 h 1013"/>
              <a:gd name="T112" fmla="*/ 1649 w 1788"/>
              <a:gd name="T113" fmla="*/ 686 h 1013"/>
              <a:gd name="T114" fmla="*/ 1728 w 1788"/>
              <a:gd name="T115" fmla="*/ 718 h 1013"/>
              <a:gd name="T116" fmla="*/ 1670 w 1788"/>
              <a:gd name="T117" fmla="*/ 676 h 1013"/>
              <a:gd name="T118" fmla="*/ 1679 w 1788"/>
              <a:gd name="T119" fmla="*/ 646 h 1013"/>
              <a:gd name="T120" fmla="*/ 1683 w 1788"/>
              <a:gd name="T121" fmla="*/ 709 h 1013"/>
              <a:gd name="T122" fmla="*/ 1712 w 1788"/>
              <a:gd name="T123" fmla="*/ 740 h 1013"/>
              <a:gd name="T124" fmla="*/ 1725 w 1788"/>
              <a:gd name="T125" fmla="*/ 677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8" h="1013">
                <a:moveTo>
                  <a:pt x="727" y="286"/>
                </a:moveTo>
                <a:lnTo>
                  <a:pt x="722" y="289"/>
                </a:lnTo>
                <a:lnTo>
                  <a:pt x="727" y="287"/>
                </a:lnTo>
                <a:lnTo>
                  <a:pt x="727" y="286"/>
                </a:lnTo>
                <a:close/>
                <a:moveTo>
                  <a:pt x="745" y="276"/>
                </a:moveTo>
                <a:lnTo>
                  <a:pt x="740" y="278"/>
                </a:lnTo>
                <a:lnTo>
                  <a:pt x="735" y="282"/>
                </a:lnTo>
                <a:lnTo>
                  <a:pt x="745" y="277"/>
                </a:lnTo>
                <a:lnTo>
                  <a:pt x="745" y="276"/>
                </a:lnTo>
                <a:close/>
                <a:moveTo>
                  <a:pt x="769" y="265"/>
                </a:moveTo>
                <a:lnTo>
                  <a:pt x="764" y="267"/>
                </a:lnTo>
                <a:lnTo>
                  <a:pt x="777" y="262"/>
                </a:lnTo>
                <a:lnTo>
                  <a:pt x="769" y="265"/>
                </a:lnTo>
                <a:close/>
                <a:moveTo>
                  <a:pt x="1192" y="554"/>
                </a:moveTo>
                <a:lnTo>
                  <a:pt x="1196" y="559"/>
                </a:lnTo>
                <a:lnTo>
                  <a:pt x="1195" y="554"/>
                </a:lnTo>
                <a:lnTo>
                  <a:pt x="1192" y="554"/>
                </a:lnTo>
                <a:close/>
                <a:moveTo>
                  <a:pt x="1195" y="545"/>
                </a:moveTo>
                <a:lnTo>
                  <a:pt x="1195" y="547"/>
                </a:lnTo>
                <a:lnTo>
                  <a:pt x="1195" y="552"/>
                </a:lnTo>
                <a:lnTo>
                  <a:pt x="1200" y="549"/>
                </a:lnTo>
                <a:lnTo>
                  <a:pt x="1195" y="545"/>
                </a:lnTo>
                <a:close/>
                <a:moveTo>
                  <a:pt x="1200" y="594"/>
                </a:moveTo>
                <a:lnTo>
                  <a:pt x="1202" y="589"/>
                </a:lnTo>
                <a:lnTo>
                  <a:pt x="1202" y="585"/>
                </a:lnTo>
                <a:lnTo>
                  <a:pt x="1201" y="585"/>
                </a:lnTo>
                <a:lnTo>
                  <a:pt x="1198" y="589"/>
                </a:lnTo>
                <a:lnTo>
                  <a:pt x="1200" y="594"/>
                </a:lnTo>
                <a:close/>
                <a:moveTo>
                  <a:pt x="1200" y="599"/>
                </a:moveTo>
                <a:lnTo>
                  <a:pt x="1205" y="594"/>
                </a:lnTo>
                <a:lnTo>
                  <a:pt x="1203" y="594"/>
                </a:lnTo>
                <a:lnTo>
                  <a:pt x="1200" y="599"/>
                </a:lnTo>
                <a:close/>
                <a:moveTo>
                  <a:pt x="1202" y="573"/>
                </a:moveTo>
                <a:lnTo>
                  <a:pt x="1201" y="573"/>
                </a:lnTo>
                <a:lnTo>
                  <a:pt x="1201" y="578"/>
                </a:lnTo>
                <a:lnTo>
                  <a:pt x="1202" y="573"/>
                </a:lnTo>
                <a:close/>
                <a:moveTo>
                  <a:pt x="1203" y="593"/>
                </a:moveTo>
                <a:lnTo>
                  <a:pt x="1207" y="588"/>
                </a:lnTo>
                <a:lnTo>
                  <a:pt x="1202" y="591"/>
                </a:lnTo>
                <a:lnTo>
                  <a:pt x="1201" y="596"/>
                </a:lnTo>
                <a:lnTo>
                  <a:pt x="1203" y="593"/>
                </a:lnTo>
                <a:close/>
                <a:moveTo>
                  <a:pt x="1205" y="594"/>
                </a:moveTo>
                <a:lnTo>
                  <a:pt x="1208" y="593"/>
                </a:lnTo>
                <a:lnTo>
                  <a:pt x="1208" y="589"/>
                </a:lnTo>
                <a:lnTo>
                  <a:pt x="1205" y="594"/>
                </a:lnTo>
                <a:close/>
                <a:moveTo>
                  <a:pt x="1250" y="555"/>
                </a:moveTo>
                <a:lnTo>
                  <a:pt x="1248" y="560"/>
                </a:lnTo>
                <a:lnTo>
                  <a:pt x="1258" y="552"/>
                </a:lnTo>
                <a:lnTo>
                  <a:pt x="1255" y="551"/>
                </a:lnTo>
                <a:lnTo>
                  <a:pt x="1250" y="555"/>
                </a:lnTo>
                <a:close/>
                <a:moveTo>
                  <a:pt x="1276" y="557"/>
                </a:moveTo>
                <a:lnTo>
                  <a:pt x="1278" y="562"/>
                </a:lnTo>
                <a:lnTo>
                  <a:pt x="1278" y="557"/>
                </a:lnTo>
                <a:lnTo>
                  <a:pt x="1276" y="557"/>
                </a:lnTo>
                <a:close/>
                <a:moveTo>
                  <a:pt x="1301" y="577"/>
                </a:moveTo>
                <a:lnTo>
                  <a:pt x="1300" y="582"/>
                </a:lnTo>
                <a:lnTo>
                  <a:pt x="1306" y="573"/>
                </a:lnTo>
                <a:lnTo>
                  <a:pt x="1305" y="573"/>
                </a:lnTo>
                <a:lnTo>
                  <a:pt x="1301" y="577"/>
                </a:lnTo>
                <a:close/>
                <a:moveTo>
                  <a:pt x="1783" y="690"/>
                </a:moveTo>
                <a:lnTo>
                  <a:pt x="1780" y="699"/>
                </a:lnTo>
                <a:lnTo>
                  <a:pt x="1783" y="704"/>
                </a:lnTo>
                <a:lnTo>
                  <a:pt x="1784" y="694"/>
                </a:lnTo>
                <a:lnTo>
                  <a:pt x="1783" y="691"/>
                </a:lnTo>
                <a:lnTo>
                  <a:pt x="1783" y="690"/>
                </a:lnTo>
                <a:close/>
                <a:moveTo>
                  <a:pt x="1786" y="703"/>
                </a:moveTo>
                <a:lnTo>
                  <a:pt x="1785" y="708"/>
                </a:lnTo>
                <a:lnTo>
                  <a:pt x="1788" y="703"/>
                </a:lnTo>
                <a:lnTo>
                  <a:pt x="1786" y="703"/>
                </a:lnTo>
                <a:close/>
                <a:moveTo>
                  <a:pt x="618" y="414"/>
                </a:moveTo>
                <a:lnTo>
                  <a:pt x="617" y="414"/>
                </a:lnTo>
                <a:lnTo>
                  <a:pt x="622" y="417"/>
                </a:lnTo>
                <a:lnTo>
                  <a:pt x="618" y="414"/>
                </a:lnTo>
                <a:close/>
                <a:moveTo>
                  <a:pt x="623" y="418"/>
                </a:moveTo>
                <a:lnTo>
                  <a:pt x="622" y="417"/>
                </a:lnTo>
                <a:lnTo>
                  <a:pt x="628" y="421"/>
                </a:lnTo>
                <a:lnTo>
                  <a:pt x="623" y="418"/>
                </a:lnTo>
                <a:close/>
                <a:moveTo>
                  <a:pt x="703" y="298"/>
                </a:moveTo>
                <a:lnTo>
                  <a:pt x="701" y="300"/>
                </a:lnTo>
                <a:lnTo>
                  <a:pt x="706" y="298"/>
                </a:lnTo>
                <a:lnTo>
                  <a:pt x="703" y="298"/>
                </a:lnTo>
                <a:close/>
                <a:moveTo>
                  <a:pt x="745" y="158"/>
                </a:moveTo>
                <a:lnTo>
                  <a:pt x="748" y="158"/>
                </a:lnTo>
                <a:lnTo>
                  <a:pt x="750" y="156"/>
                </a:lnTo>
                <a:lnTo>
                  <a:pt x="745" y="158"/>
                </a:lnTo>
                <a:close/>
                <a:moveTo>
                  <a:pt x="1106" y="707"/>
                </a:moveTo>
                <a:lnTo>
                  <a:pt x="1106" y="702"/>
                </a:lnTo>
                <a:lnTo>
                  <a:pt x="1101" y="699"/>
                </a:lnTo>
                <a:lnTo>
                  <a:pt x="1096" y="701"/>
                </a:lnTo>
                <a:lnTo>
                  <a:pt x="1091" y="696"/>
                </a:lnTo>
                <a:lnTo>
                  <a:pt x="1087" y="698"/>
                </a:lnTo>
                <a:lnTo>
                  <a:pt x="1087" y="708"/>
                </a:lnTo>
                <a:lnTo>
                  <a:pt x="1082" y="707"/>
                </a:lnTo>
                <a:lnTo>
                  <a:pt x="1079" y="708"/>
                </a:lnTo>
                <a:lnTo>
                  <a:pt x="1082" y="712"/>
                </a:lnTo>
                <a:lnTo>
                  <a:pt x="1079" y="712"/>
                </a:lnTo>
                <a:lnTo>
                  <a:pt x="1077" y="717"/>
                </a:lnTo>
                <a:lnTo>
                  <a:pt x="1074" y="715"/>
                </a:lnTo>
                <a:lnTo>
                  <a:pt x="1074" y="719"/>
                </a:lnTo>
                <a:lnTo>
                  <a:pt x="1079" y="723"/>
                </a:lnTo>
                <a:lnTo>
                  <a:pt x="1084" y="722"/>
                </a:lnTo>
                <a:lnTo>
                  <a:pt x="1081" y="720"/>
                </a:lnTo>
                <a:lnTo>
                  <a:pt x="1087" y="723"/>
                </a:lnTo>
                <a:lnTo>
                  <a:pt x="1089" y="718"/>
                </a:lnTo>
                <a:lnTo>
                  <a:pt x="1094" y="714"/>
                </a:lnTo>
                <a:lnTo>
                  <a:pt x="1094" y="710"/>
                </a:lnTo>
                <a:lnTo>
                  <a:pt x="1095" y="714"/>
                </a:lnTo>
                <a:lnTo>
                  <a:pt x="1098" y="714"/>
                </a:lnTo>
                <a:lnTo>
                  <a:pt x="1101" y="709"/>
                </a:lnTo>
                <a:lnTo>
                  <a:pt x="1106" y="712"/>
                </a:lnTo>
                <a:lnTo>
                  <a:pt x="1110" y="707"/>
                </a:lnTo>
                <a:lnTo>
                  <a:pt x="1110" y="702"/>
                </a:lnTo>
                <a:lnTo>
                  <a:pt x="1106" y="707"/>
                </a:lnTo>
                <a:close/>
                <a:moveTo>
                  <a:pt x="1777" y="707"/>
                </a:moveTo>
                <a:lnTo>
                  <a:pt x="1777" y="709"/>
                </a:lnTo>
                <a:lnTo>
                  <a:pt x="1778" y="709"/>
                </a:lnTo>
                <a:lnTo>
                  <a:pt x="1779" y="704"/>
                </a:lnTo>
                <a:lnTo>
                  <a:pt x="1779" y="704"/>
                </a:lnTo>
                <a:lnTo>
                  <a:pt x="1777" y="707"/>
                </a:lnTo>
                <a:close/>
                <a:moveTo>
                  <a:pt x="1780" y="683"/>
                </a:moveTo>
                <a:lnTo>
                  <a:pt x="1781" y="676"/>
                </a:lnTo>
                <a:lnTo>
                  <a:pt x="1780" y="672"/>
                </a:lnTo>
                <a:lnTo>
                  <a:pt x="1779" y="672"/>
                </a:lnTo>
                <a:lnTo>
                  <a:pt x="1777" y="667"/>
                </a:lnTo>
                <a:lnTo>
                  <a:pt x="1772" y="664"/>
                </a:lnTo>
                <a:lnTo>
                  <a:pt x="1770" y="659"/>
                </a:lnTo>
                <a:lnTo>
                  <a:pt x="1767" y="654"/>
                </a:lnTo>
                <a:lnTo>
                  <a:pt x="1767" y="645"/>
                </a:lnTo>
                <a:lnTo>
                  <a:pt x="1765" y="644"/>
                </a:lnTo>
                <a:lnTo>
                  <a:pt x="1765" y="644"/>
                </a:lnTo>
                <a:lnTo>
                  <a:pt x="1763" y="639"/>
                </a:lnTo>
                <a:lnTo>
                  <a:pt x="1759" y="635"/>
                </a:lnTo>
                <a:lnTo>
                  <a:pt x="1753" y="638"/>
                </a:lnTo>
                <a:lnTo>
                  <a:pt x="1749" y="638"/>
                </a:lnTo>
                <a:lnTo>
                  <a:pt x="1744" y="634"/>
                </a:lnTo>
                <a:lnTo>
                  <a:pt x="1739" y="634"/>
                </a:lnTo>
                <a:lnTo>
                  <a:pt x="1733" y="631"/>
                </a:lnTo>
                <a:lnTo>
                  <a:pt x="1725" y="633"/>
                </a:lnTo>
                <a:lnTo>
                  <a:pt x="1720" y="631"/>
                </a:lnTo>
                <a:lnTo>
                  <a:pt x="1710" y="630"/>
                </a:lnTo>
                <a:lnTo>
                  <a:pt x="1705" y="631"/>
                </a:lnTo>
                <a:lnTo>
                  <a:pt x="1700" y="633"/>
                </a:lnTo>
                <a:lnTo>
                  <a:pt x="1699" y="630"/>
                </a:lnTo>
                <a:lnTo>
                  <a:pt x="1695" y="625"/>
                </a:lnTo>
                <a:lnTo>
                  <a:pt x="1690" y="624"/>
                </a:lnTo>
                <a:lnTo>
                  <a:pt x="1685" y="618"/>
                </a:lnTo>
                <a:lnTo>
                  <a:pt x="1680" y="614"/>
                </a:lnTo>
                <a:lnTo>
                  <a:pt x="1675" y="615"/>
                </a:lnTo>
                <a:lnTo>
                  <a:pt x="1675" y="609"/>
                </a:lnTo>
                <a:lnTo>
                  <a:pt x="1673" y="606"/>
                </a:lnTo>
                <a:lnTo>
                  <a:pt x="1668" y="601"/>
                </a:lnTo>
                <a:lnTo>
                  <a:pt x="1658" y="596"/>
                </a:lnTo>
                <a:lnTo>
                  <a:pt x="1644" y="583"/>
                </a:lnTo>
                <a:lnTo>
                  <a:pt x="1634" y="577"/>
                </a:lnTo>
                <a:lnTo>
                  <a:pt x="1631" y="572"/>
                </a:lnTo>
                <a:lnTo>
                  <a:pt x="1621" y="566"/>
                </a:lnTo>
                <a:lnTo>
                  <a:pt x="1618" y="561"/>
                </a:lnTo>
                <a:lnTo>
                  <a:pt x="1618" y="561"/>
                </a:lnTo>
                <a:lnTo>
                  <a:pt x="1609" y="556"/>
                </a:lnTo>
                <a:lnTo>
                  <a:pt x="1602" y="551"/>
                </a:lnTo>
                <a:lnTo>
                  <a:pt x="1597" y="549"/>
                </a:lnTo>
                <a:lnTo>
                  <a:pt x="1589" y="547"/>
                </a:lnTo>
                <a:lnTo>
                  <a:pt x="1584" y="545"/>
                </a:lnTo>
                <a:lnTo>
                  <a:pt x="1575" y="536"/>
                </a:lnTo>
                <a:lnTo>
                  <a:pt x="1570" y="535"/>
                </a:lnTo>
                <a:lnTo>
                  <a:pt x="1565" y="533"/>
                </a:lnTo>
                <a:lnTo>
                  <a:pt x="1560" y="534"/>
                </a:lnTo>
                <a:lnTo>
                  <a:pt x="1553" y="524"/>
                </a:lnTo>
                <a:lnTo>
                  <a:pt x="1552" y="519"/>
                </a:lnTo>
                <a:lnTo>
                  <a:pt x="1548" y="518"/>
                </a:lnTo>
                <a:lnTo>
                  <a:pt x="1544" y="514"/>
                </a:lnTo>
                <a:lnTo>
                  <a:pt x="1539" y="514"/>
                </a:lnTo>
                <a:lnTo>
                  <a:pt x="1533" y="514"/>
                </a:lnTo>
                <a:lnTo>
                  <a:pt x="1530" y="519"/>
                </a:lnTo>
                <a:lnTo>
                  <a:pt x="1525" y="524"/>
                </a:lnTo>
                <a:lnTo>
                  <a:pt x="1520" y="528"/>
                </a:lnTo>
                <a:lnTo>
                  <a:pt x="1521" y="533"/>
                </a:lnTo>
                <a:lnTo>
                  <a:pt x="1518" y="543"/>
                </a:lnTo>
                <a:lnTo>
                  <a:pt x="1521" y="547"/>
                </a:lnTo>
                <a:lnTo>
                  <a:pt x="1520" y="552"/>
                </a:lnTo>
                <a:lnTo>
                  <a:pt x="1516" y="557"/>
                </a:lnTo>
                <a:lnTo>
                  <a:pt x="1507" y="566"/>
                </a:lnTo>
                <a:lnTo>
                  <a:pt x="1504" y="572"/>
                </a:lnTo>
                <a:lnTo>
                  <a:pt x="1502" y="576"/>
                </a:lnTo>
                <a:lnTo>
                  <a:pt x="1492" y="561"/>
                </a:lnTo>
                <a:lnTo>
                  <a:pt x="1458" y="544"/>
                </a:lnTo>
                <a:lnTo>
                  <a:pt x="1453" y="539"/>
                </a:lnTo>
                <a:lnTo>
                  <a:pt x="1447" y="535"/>
                </a:lnTo>
                <a:lnTo>
                  <a:pt x="1441" y="534"/>
                </a:lnTo>
                <a:lnTo>
                  <a:pt x="1436" y="531"/>
                </a:lnTo>
                <a:lnTo>
                  <a:pt x="1436" y="526"/>
                </a:lnTo>
                <a:lnTo>
                  <a:pt x="1434" y="520"/>
                </a:lnTo>
                <a:lnTo>
                  <a:pt x="1429" y="518"/>
                </a:lnTo>
                <a:lnTo>
                  <a:pt x="1420" y="522"/>
                </a:lnTo>
                <a:lnTo>
                  <a:pt x="1413" y="531"/>
                </a:lnTo>
                <a:lnTo>
                  <a:pt x="1412" y="533"/>
                </a:lnTo>
                <a:lnTo>
                  <a:pt x="1404" y="530"/>
                </a:lnTo>
                <a:lnTo>
                  <a:pt x="1399" y="535"/>
                </a:lnTo>
                <a:lnTo>
                  <a:pt x="1387" y="534"/>
                </a:lnTo>
                <a:lnTo>
                  <a:pt x="1384" y="529"/>
                </a:lnTo>
                <a:lnTo>
                  <a:pt x="1252" y="83"/>
                </a:lnTo>
                <a:lnTo>
                  <a:pt x="1242" y="46"/>
                </a:lnTo>
                <a:lnTo>
                  <a:pt x="1240" y="44"/>
                </a:lnTo>
                <a:lnTo>
                  <a:pt x="1234" y="45"/>
                </a:lnTo>
                <a:lnTo>
                  <a:pt x="1232" y="45"/>
                </a:lnTo>
                <a:lnTo>
                  <a:pt x="1226" y="41"/>
                </a:lnTo>
                <a:lnTo>
                  <a:pt x="1221" y="40"/>
                </a:lnTo>
                <a:lnTo>
                  <a:pt x="1221" y="41"/>
                </a:lnTo>
                <a:lnTo>
                  <a:pt x="1211" y="37"/>
                </a:lnTo>
                <a:lnTo>
                  <a:pt x="1206" y="34"/>
                </a:lnTo>
                <a:lnTo>
                  <a:pt x="1202" y="32"/>
                </a:lnTo>
                <a:lnTo>
                  <a:pt x="1198" y="32"/>
                </a:lnTo>
                <a:lnTo>
                  <a:pt x="1194" y="35"/>
                </a:lnTo>
                <a:lnTo>
                  <a:pt x="1189" y="34"/>
                </a:lnTo>
                <a:lnTo>
                  <a:pt x="1184" y="34"/>
                </a:lnTo>
                <a:lnTo>
                  <a:pt x="1179" y="36"/>
                </a:lnTo>
                <a:lnTo>
                  <a:pt x="1180" y="41"/>
                </a:lnTo>
                <a:lnTo>
                  <a:pt x="1175" y="40"/>
                </a:lnTo>
                <a:lnTo>
                  <a:pt x="1169" y="45"/>
                </a:lnTo>
                <a:lnTo>
                  <a:pt x="1164" y="46"/>
                </a:lnTo>
                <a:lnTo>
                  <a:pt x="1156" y="46"/>
                </a:lnTo>
                <a:lnTo>
                  <a:pt x="1155" y="45"/>
                </a:lnTo>
                <a:lnTo>
                  <a:pt x="1150" y="44"/>
                </a:lnTo>
                <a:lnTo>
                  <a:pt x="1145" y="40"/>
                </a:lnTo>
                <a:lnTo>
                  <a:pt x="1142" y="41"/>
                </a:lnTo>
                <a:lnTo>
                  <a:pt x="1137" y="40"/>
                </a:lnTo>
                <a:lnTo>
                  <a:pt x="1132" y="41"/>
                </a:lnTo>
                <a:lnTo>
                  <a:pt x="1127" y="42"/>
                </a:lnTo>
                <a:lnTo>
                  <a:pt x="1122" y="45"/>
                </a:lnTo>
                <a:lnTo>
                  <a:pt x="1113" y="44"/>
                </a:lnTo>
                <a:lnTo>
                  <a:pt x="1108" y="42"/>
                </a:lnTo>
                <a:lnTo>
                  <a:pt x="1106" y="40"/>
                </a:lnTo>
                <a:lnTo>
                  <a:pt x="1102" y="40"/>
                </a:lnTo>
                <a:lnTo>
                  <a:pt x="1100" y="39"/>
                </a:lnTo>
                <a:lnTo>
                  <a:pt x="1095" y="41"/>
                </a:lnTo>
                <a:lnTo>
                  <a:pt x="1091" y="37"/>
                </a:lnTo>
                <a:lnTo>
                  <a:pt x="1085" y="35"/>
                </a:lnTo>
                <a:lnTo>
                  <a:pt x="1081" y="35"/>
                </a:lnTo>
                <a:lnTo>
                  <a:pt x="1076" y="35"/>
                </a:lnTo>
                <a:lnTo>
                  <a:pt x="1071" y="35"/>
                </a:lnTo>
                <a:lnTo>
                  <a:pt x="1068" y="35"/>
                </a:lnTo>
                <a:lnTo>
                  <a:pt x="1064" y="40"/>
                </a:lnTo>
                <a:lnTo>
                  <a:pt x="1059" y="40"/>
                </a:lnTo>
                <a:lnTo>
                  <a:pt x="1056" y="39"/>
                </a:lnTo>
                <a:lnTo>
                  <a:pt x="1052" y="40"/>
                </a:lnTo>
                <a:lnTo>
                  <a:pt x="1048" y="41"/>
                </a:lnTo>
                <a:lnTo>
                  <a:pt x="1045" y="42"/>
                </a:lnTo>
                <a:lnTo>
                  <a:pt x="1044" y="46"/>
                </a:lnTo>
                <a:lnTo>
                  <a:pt x="1039" y="44"/>
                </a:lnTo>
                <a:lnTo>
                  <a:pt x="1031" y="42"/>
                </a:lnTo>
                <a:lnTo>
                  <a:pt x="1032" y="37"/>
                </a:lnTo>
                <a:lnTo>
                  <a:pt x="1027" y="37"/>
                </a:lnTo>
                <a:lnTo>
                  <a:pt x="1023" y="39"/>
                </a:lnTo>
                <a:lnTo>
                  <a:pt x="1018" y="37"/>
                </a:lnTo>
                <a:lnTo>
                  <a:pt x="1023" y="36"/>
                </a:lnTo>
                <a:lnTo>
                  <a:pt x="1018" y="31"/>
                </a:lnTo>
                <a:lnTo>
                  <a:pt x="1021" y="27"/>
                </a:lnTo>
                <a:lnTo>
                  <a:pt x="1019" y="23"/>
                </a:lnTo>
                <a:lnTo>
                  <a:pt x="1014" y="24"/>
                </a:lnTo>
                <a:lnTo>
                  <a:pt x="1010" y="24"/>
                </a:lnTo>
                <a:lnTo>
                  <a:pt x="1005" y="20"/>
                </a:lnTo>
                <a:lnTo>
                  <a:pt x="1001" y="23"/>
                </a:lnTo>
                <a:lnTo>
                  <a:pt x="996" y="24"/>
                </a:lnTo>
                <a:lnTo>
                  <a:pt x="986" y="29"/>
                </a:lnTo>
                <a:lnTo>
                  <a:pt x="981" y="27"/>
                </a:lnTo>
                <a:lnTo>
                  <a:pt x="976" y="25"/>
                </a:lnTo>
                <a:lnTo>
                  <a:pt x="979" y="20"/>
                </a:lnTo>
                <a:lnTo>
                  <a:pt x="976" y="15"/>
                </a:lnTo>
                <a:lnTo>
                  <a:pt x="971" y="14"/>
                </a:lnTo>
                <a:lnTo>
                  <a:pt x="971" y="19"/>
                </a:lnTo>
                <a:lnTo>
                  <a:pt x="966" y="15"/>
                </a:lnTo>
                <a:lnTo>
                  <a:pt x="965" y="20"/>
                </a:lnTo>
                <a:lnTo>
                  <a:pt x="959" y="29"/>
                </a:lnTo>
                <a:lnTo>
                  <a:pt x="954" y="30"/>
                </a:lnTo>
                <a:lnTo>
                  <a:pt x="950" y="25"/>
                </a:lnTo>
                <a:lnTo>
                  <a:pt x="951" y="23"/>
                </a:lnTo>
                <a:lnTo>
                  <a:pt x="956" y="21"/>
                </a:lnTo>
                <a:lnTo>
                  <a:pt x="960" y="16"/>
                </a:lnTo>
                <a:lnTo>
                  <a:pt x="960" y="13"/>
                </a:lnTo>
                <a:lnTo>
                  <a:pt x="956" y="9"/>
                </a:lnTo>
                <a:lnTo>
                  <a:pt x="950" y="11"/>
                </a:lnTo>
                <a:lnTo>
                  <a:pt x="948" y="6"/>
                </a:lnTo>
                <a:lnTo>
                  <a:pt x="943" y="5"/>
                </a:lnTo>
                <a:lnTo>
                  <a:pt x="945" y="0"/>
                </a:lnTo>
                <a:lnTo>
                  <a:pt x="940" y="4"/>
                </a:lnTo>
                <a:lnTo>
                  <a:pt x="934" y="13"/>
                </a:lnTo>
                <a:lnTo>
                  <a:pt x="932" y="18"/>
                </a:lnTo>
                <a:lnTo>
                  <a:pt x="928" y="23"/>
                </a:lnTo>
                <a:lnTo>
                  <a:pt x="918" y="31"/>
                </a:lnTo>
                <a:lnTo>
                  <a:pt x="905" y="35"/>
                </a:lnTo>
                <a:lnTo>
                  <a:pt x="900" y="35"/>
                </a:lnTo>
                <a:lnTo>
                  <a:pt x="895" y="39"/>
                </a:lnTo>
                <a:lnTo>
                  <a:pt x="893" y="35"/>
                </a:lnTo>
                <a:lnTo>
                  <a:pt x="895" y="30"/>
                </a:lnTo>
                <a:lnTo>
                  <a:pt x="891" y="32"/>
                </a:lnTo>
                <a:lnTo>
                  <a:pt x="881" y="41"/>
                </a:lnTo>
                <a:lnTo>
                  <a:pt x="881" y="42"/>
                </a:lnTo>
                <a:lnTo>
                  <a:pt x="884" y="47"/>
                </a:lnTo>
                <a:lnTo>
                  <a:pt x="888" y="50"/>
                </a:lnTo>
                <a:lnTo>
                  <a:pt x="893" y="48"/>
                </a:lnTo>
                <a:lnTo>
                  <a:pt x="884" y="52"/>
                </a:lnTo>
                <a:lnTo>
                  <a:pt x="884" y="62"/>
                </a:lnTo>
                <a:lnTo>
                  <a:pt x="881" y="57"/>
                </a:lnTo>
                <a:lnTo>
                  <a:pt x="880" y="58"/>
                </a:lnTo>
                <a:lnTo>
                  <a:pt x="881" y="53"/>
                </a:lnTo>
                <a:lnTo>
                  <a:pt x="881" y="45"/>
                </a:lnTo>
                <a:lnTo>
                  <a:pt x="881" y="45"/>
                </a:lnTo>
                <a:lnTo>
                  <a:pt x="876" y="47"/>
                </a:lnTo>
                <a:lnTo>
                  <a:pt x="866" y="57"/>
                </a:lnTo>
                <a:lnTo>
                  <a:pt x="859" y="62"/>
                </a:lnTo>
                <a:lnTo>
                  <a:pt x="858" y="62"/>
                </a:lnTo>
                <a:lnTo>
                  <a:pt x="853" y="63"/>
                </a:lnTo>
                <a:lnTo>
                  <a:pt x="848" y="66"/>
                </a:lnTo>
                <a:lnTo>
                  <a:pt x="843" y="66"/>
                </a:lnTo>
                <a:lnTo>
                  <a:pt x="848" y="65"/>
                </a:lnTo>
                <a:lnTo>
                  <a:pt x="848" y="61"/>
                </a:lnTo>
                <a:lnTo>
                  <a:pt x="844" y="61"/>
                </a:lnTo>
                <a:lnTo>
                  <a:pt x="834" y="76"/>
                </a:lnTo>
                <a:lnTo>
                  <a:pt x="834" y="77"/>
                </a:lnTo>
                <a:lnTo>
                  <a:pt x="827" y="87"/>
                </a:lnTo>
                <a:lnTo>
                  <a:pt x="823" y="94"/>
                </a:lnTo>
                <a:lnTo>
                  <a:pt x="821" y="95"/>
                </a:lnTo>
                <a:lnTo>
                  <a:pt x="821" y="102"/>
                </a:lnTo>
                <a:lnTo>
                  <a:pt x="821" y="105"/>
                </a:lnTo>
                <a:lnTo>
                  <a:pt x="816" y="114"/>
                </a:lnTo>
                <a:lnTo>
                  <a:pt x="809" y="124"/>
                </a:lnTo>
                <a:lnTo>
                  <a:pt x="804" y="128"/>
                </a:lnTo>
                <a:lnTo>
                  <a:pt x="800" y="130"/>
                </a:lnTo>
                <a:lnTo>
                  <a:pt x="795" y="132"/>
                </a:lnTo>
                <a:lnTo>
                  <a:pt x="772" y="134"/>
                </a:lnTo>
                <a:lnTo>
                  <a:pt x="762" y="132"/>
                </a:lnTo>
                <a:lnTo>
                  <a:pt x="758" y="135"/>
                </a:lnTo>
                <a:lnTo>
                  <a:pt x="756" y="150"/>
                </a:lnTo>
                <a:lnTo>
                  <a:pt x="754" y="153"/>
                </a:lnTo>
                <a:lnTo>
                  <a:pt x="749" y="158"/>
                </a:lnTo>
                <a:lnTo>
                  <a:pt x="748" y="158"/>
                </a:lnTo>
                <a:lnTo>
                  <a:pt x="745" y="160"/>
                </a:lnTo>
                <a:lnTo>
                  <a:pt x="750" y="161"/>
                </a:lnTo>
                <a:lnTo>
                  <a:pt x="755" y="165"/>
                </a:lnTo>
                <a:lnTo>
                  <a:pt x="762" y="174"/>
                </a:lnTo>
                <a:lnTo>
                  <a:pt x="767" y="176"/>
                </a:lnTo>
                <a:lnTo>
                  <a:pt x="771" y="179"/>
                </a:lnTo>
                <a:lnTo>
                  <a:pt x="783" y="193"/>
                </a:lnTo>
                <a:lnTo>
                  <a:pt x="787" y="195"/>
                </a:lnTo>
                <a:lnTo>
                  <a:pt x="791" y="200"/>
                </a:lnTo>
                <a:lnTo>
                  <a:pt x="796" y="204"/>
                </a:lnTo>
                <a:lnTo>
                  <a:pt x="797" y="209"/>
                </a:lnTo>
                <a:lnTo>
                  <a:pt x="801" y="219"/>
                </a:lnTo>
                <a:lnTo>
                  <a:pt x="801" y="228"/>
                </a:lnTo>
                <a:lnTo>
                  <a:pt x="804" y="232"/>
                </a:lnTo>
                <a:lnTo>
                  <a:pt x="814" y="235"/>
                </a:lnTo>
                <a:lnTo>
                  <a:pt x="824" y="236"/>
                </a:lnTo>
                <a:lnTo>
                  <a:pt x="828" y="236"/>
                </a:lnTo>
                <a:lnTo>
                  <a:pt x="829" y="230"/>
                </a:lnTo>
                <a:lnTo>
                  <a:pt x="833" y="235"/>
                </a:lnTo>
                <a:lnTo>
                  <a:pt x="833" y="239"/>
                </a:lnTo>
                <a:lnTo>
                  <a:pt x="838" y="237"/>
                </a:lnTo>
                <a:lnTo>
                  <a:pt x="843" y="237"/>
                </a:lnTo>
                <a:lnTo>
                  <a:pt x="844" y="241"/>
                </a:lnTo>
                <a:lnTo>
                  <a:pt x="840" y="250"/>
                </a:lnTo>
                <a:lnTo>
                  <a:pt x="842" y="256"/>
                </a:lnTo>
                <a:lnTo>
                  <a:pt x="846" y="263"/>
                </a:lnTo>
                <a:lnTo>
                  <a:pt x="853" y="265"/>
                </a:lnTo>
                <a:lnTo>
                  <a:pt x="856" y="258"/>
                </a:lnTo>
                <a:lnTo>
                  <a:pt x="861" y="258"/>
                </a:lnTo>
                <a:lnTo>
                  <a:pt x="866" y="262"/>
                </a:lnTo>
                <a:lnTo>
                  <a:pt x="870" y="260"/>
                </a:lnTo>
                <a:lnTo>
                  <a:pt x="875" y="263"/>
                </a:lnTo>
                <a:lnTo>
                  <a:pt x="876" y="268"/>
                </a:lnTo>
                <a:lnTo>
                  <a:pt x="876" y="273"/>
                </a:lnTo>
                <a:lnTo>
                  <a:pt x="866" y="274"/>
                </a:lnTo>
                <a:lnTo>
                  <a:pt x="861" y="272"/>
                </a:lnTo>
                <a:lnTo>
                  <a:pt x="856" y="267"/>
                </a:lnTo>
                <a:lnTo>
                  <a:pt x="851" y="268"/>
                </a:lnTo>
                <a:lnTo>
                  <a:pt x="846" y="270"/>
                </a:lnTo>
                <a:lnTo>
                  <a:pt x="843" y="267"/>
                </a:lnTo>
                <a:lnTo>
                  <a:pt x="839" y="262"/>
                </a:lnTo>
                <a:lnTo>
                  <a:pt x="837" y="257"/>
                </a:lnTo>
                <a:lnTo>
                  <a:pt x="838" y="252"/>
                </a:lnTo>
                <a:lnTo>
                  <a:pt x="834" y="247"/>
                </a:lnTo>
                <a:lnTo>
                  <a:pt x="829" y="244"/>
                </a:lnTo>
                <a:lnTo>
                  <a:pt x="824" y="245"/>
                </a:lnTo>
                <a:lnTo>
                  <a:pt x="827" y="249"/>
                </a:lnTo>
                <a:lnTo>
                  <a:pt x="835" y="258"/>
                </a:lnTo>
                <a:lnTo>
                  <a:pt x="839" y="263"/>
                </a:lnTo>
                <a:lnTo>
                  <a:pt x="840" y="267"/>
                </a:lnTo>
                <a:lnTo>
                  <a:pt x="839" y="277"/>
                </a:lnTo>
                <a:lnTo>
                  <a:pt x="843" y="272"/>
                </a:lnTo>
                <a:lnTo>
                  <a:pt x="848" y="272"/>
                </a:lnTo>
                <a:lnTo>
                  <a:pt x="858" y="277"/>
                </a:lnTo>
                <a:lnTo>
                  <a:pt x="859" y="282"/>
                </a:lnTo>
                <a:lnTo>
                  <a:pt x="856" y="287"/>
                </a:lnTo>
                <a:lnTo>
                  <a:pt x="855" y="282"/>
                </a:lnTo>
                <a:lnTo>
                  <a:pt x="851" y="279"/>
                </a:lnTo>
                <a:lnTo>
                  <a:pt x="846" y="281"/>
                </a:lnTo>
                <a:lnTo>
                  <a:pt x="845" y="286"/>
                </a:lnTo>
                <a:lnTo>
                  <a:pt x="842" y="291"/>
                </a:lnTo>
                <a:lnTo>
                  <a:pt x="843" y="291"/>
                </a:lnTo>
                <a:lnTo>
                  <a:pt x="839" y="294"/>
                </a:lnTo>
                <a:lnTo>
                  <a:pt x="835" y="291"/>
                </a:lnTo>
                <a:lnTo>
                  <a:pt x="830" y="291"/>
                </a:lnTo>
                <a:lnTo>
                  <a:pt x="827" y="291"/>
                </a:lnTo>
                <a:lnTo>
                  <a:pt x="822" y="292"/>
                </a:lnTo>
                <a:lnTo>
                  <a:pt x="819" y="287"/>
                </a:lnTo>
                <a:lnTo>
                  <a:pt x="811" y="289"/>
                </a:lnTo>
                <a:lnTo>
                  <a:pt x="806" y="288"/>
                </a:lnTo>
                <a:lnTo>
                  <a:pt x="801" y="288"/>
                </a:lnTo>
                <a:lnTo>
                  <a:pt x="796" y="286"/>
                </a:lnTo>
                <a:lnTo>
                  <a:pt x="795" y="281"/>
                </a:lnTo>
                <a:lnTo>
                  <a:pt x="790" y="281"/>
                </a:lnTo>
                <a:lnTo>
                  <a:pt x="795" y="279"/>
                </a:lnTo>
                <a:lnTo>
                  <a:pt x="797" y="270"/>
                </a:lnTo>
                <a:lnTo>
                  <a:pt x="800" y="265"/>
                </a:lnTo>
                <a:lnTo>
                  <a:pt x="797" y="260"/>
                </a:lnTo>
                <a:lnTo>
                  <a:pt x="802" y="261"/>
                </a:lnTo>
                <a:lnTo>
                  <a:pt x="797" y="258"/>
                </a:lnTo>
                <a:lnTo>
                  <a:pt x="787" y="258"/>
                </a:lnTo>
                <a:lnTo>
                  <a:pt x="783" y="260"/>
                </a:lnTo>
                <a:lnTo>
                  <a:pt x="779" y="262"/>
                </a:lnTo>
                <a:lnTo>
                  <a:pt x="774" y="265"/>
                </a:lnTo>
                <a:lnTo>
                  <a:pt x="772" y="267"/>
                </a:lnTo>
                <a:lnTo>
                  <a:pt x="762" y="267"/>
                </a:lnTo>
                <a:lnTo>
                  <a:pt x="758" y="270"/>
                </a:lnTo>
                <a:lnTo>
                  <a:pt x="754" y="273"/>
                </a:lnTo>
                <a:lnTo>
                  <a:pt x="756" y="278"/>
                </a:lnTo>
                <a:lnTo>
                  <a:pt x="756" y="283"/>
                </a:lnTo>
                <a:lnTo>
                  <a:pt x="753" y="283"/>
                </a:lnTo>
                <a:lnTo>
                  <a:pt x="743" y="278"/>
                </a:lnTo>
                <a:lnTo>
                  <a:pt x="728" y="287"/>
                </a:lnTo>
                <a:lnTo>
                  <a:pt x="727" y="292"/>
                </a:lnTo>
                <a:lnTo>
                  <a:pt x="722" y="294"/>
                </a:lnTo>
                <a:lnTo>
                  <a:pt x="717" y="292"/>
                </a:lnTo>
                <a:lnTo>
                  <a:pt x="713" y="295"/>
                </a:lnTo>
                <a:lnTo>
                  <a:pt x="711" y="300"/>
                </a:lnTo>
                <a:lnTo>
                  <a:pt x="706" y="302"/>
                </a:lnTo>
                <a:lnTo>
                  <a:pt x="701" y="300"/>
                </a:lnTo>
                <a:lnTo>
                  <a:pt x="698" y="303"/>
                </a:lnTo>
                <a:lnTo>
                  <a:pt x="712" y="315"/>
                </a:lnTo>
                <a:lnTo>
                  <a:pt x="717" y="318"/>
                </a:lnTo>
                <a:lnTo>
                  <a:pt x="720" y="319"/>
                </a:lnTo>
                <a:lnTo>
                  <a:pt x="725" y="321"/>
                </a:lnTo>
                <a:lnTo>
                  <a:pt x="730" y="323"/>
                </a:lnTo>
                <a:lnTo>
                  <a:pt x="724" y="320"/>
                </a:lnTo>
                <a:lnTo>
                  <a:pt x="739" y="325"/>
                </a:lnTo>
                <a:lnTo>
                  <a:pt x="744" y="330"/>
                </a:lnTo>
                <a:lnTo>
                  <a:pt x="740" y="329"/>
                </a:lnTo>
                <a:lnTo>
                  <a:pt x="735" y="329"/>
                </a:lnTo>
                <a:lnTo>
                  <a:pt x="733" y="334"/>
                </a:lnTo>
                <a:lnTo>
                  <a:pt x="728" y="335"/>
                </a:lnTo>
                <a:lnTo>
                  <a:pt x="723" y="333"/>
                </a:lnTo>
                <a:lnTo>
                  <a:pt x="723" y="329"/>
                </a:lnTo>
                <a:lnTo>
                  <a:pt x="723" y="334"/>
                </a:lnTo>
                <a:lnTo>
                  <a:pt x="727" y="337"/>
                </a:lnTo>
                <a:lnTo>
                  <a:pt x="728" y="342"/>
                </a:lnTo>
                <a:lnTo>
                  <a:pt x="733" y="347"/>
                </a:lnTo>
                <a:lnTo>
                  <a:pt x="734" y="347"/>
                </a:lnTo>
                <a:lnTo>
                  <a:pt x="730" y="357"/>
                </a:lnTo>
                <a:lnTo>
                  <a:pt x="733" y="362"/>
                </a:lnTo>
                <a:lnTo>
                  <a:pt x="738" y="366"/>
                </a:lnTo>
                <a:lnTo>
                  <a:pt x="751" y="370"/>
                </a:lnTo>
                <a:lnTo>
                  <a:pt x="761" y="375"/>
                </a:lnTo>
                <a:lnTo>
                  <a:pt x="765" y="372"/>
                </a:lnTo>
                <a:lnTo>
                  <a:pt x="770" y="373"/>
                </a:lnTo>
                <a:lnTo>
                  <a:pt x="780" y="370"/>
                </a:lnTo>
                <a:lnTo>
                  <a:pt x="793" y="370"/>
                </a:lnTo>
                <a:lnTo>
                  <a:pt x="798" y="371"/>
                </a:lnTo>
                <a:lnTo>
                  <a:pt x="808" y="378"/>
                </a:lnTo>
                <a:lnTo>
                  <a:pt x="807" y="375"/>
                </a:lnTo>
                <a:lnTo>
                  <a:pt x="803" y="370"/>
                </a:lnTo>
                <a:lnTo>
                  <a:pt x="808" y="368"/>
                </a:lnTo>
                <a:lnTo>
                  <a:pt x="812" y="373"/>
                </a:lnTo>
                <a:lnTo>
                  <a:pt x="817" y="382"/>
                </a:lnTo>
                <a:lnTo>
                  <a:pt x="822" y="373"/>
                </a:lnTo>
                <a:lnTo>
                  <a:pt x="827" y="370"/>
                </a:lnTo>
                <a:lnTo>
                  <a:pt x="832" y="366"/>
                </a:lnTo>
                <a:lnTo>
                  <a:pt x="837" y="363"/>
                </a:lnTo>
                <a:lnTo>
                  <a:pt x="842" y="358"/>
                </a:lnTo>
                <a:lnTo>
                  <a:pt x="846" y="362"/>
                </a:lnTo>
                <a:lnTo>
                  <a:pt x="850" y="357"/>
                </a:lnTo>
                <a:lnTo>
                  <a:pt x="854" y="352"/>
                </a:lnTo>
                <a:lnTo>
                  <a:pt x="859" y="352"/>
                </a:lnTo>
                <a:lnTo>
                  <a:pt x="855" y="355"/>
                </a:lnTo>
                <a:lnTo>
                  <a:pt x="860" y="358"/>
                </a:lnTo>
                <a:lnTo>
                  <a:pt x="863" y="365"/>
                </a:lnTo>
                <a:lnTo>
                  <a:pt x="863" y="368"/>
                </a:lnTo>
                <a:lnTo>
                  <a:pt x="859" y="373"/>
                </a:lnTo>
                <a:lnTo>
                  <a:pt x="854" y="376"/>
                </a:lnTo>
                <a:lnTo>
                  <a:pt x="849" y="375"/>
                </a:lnTo>
                <a:lnTo>
                  <a:pt x="848" y="376"/>
                </a:lnTo>
                <a:lnTo>
                  <a:pt x="846" y="381"/>
                </a:lnTo>
                <a:lnTo>
                  <a:pt x="851" y="382"/>
                </a:lnTo>
                <a:lnTo>
                  <a:pt x="859" y="391"/>
                </a:lnTo>
                <a:lnTo>
                  <a:pt x="859" y="400"/>
                </a:lnTo>
                <a:lnTo>
                  <a:pt x="863" y="415"/>
                </a:lnTo>
                <a:lnTo>
                  <a:pt x="861" y="419"/>
                </a:lnTo>
                <a:lnTo>
                  <a:pt x="854" y="429"/>
                </a:lnTo>
                <a:lnTo>
                  <a:pt x="850" y="433"/>
                </a:lnTo>
                <a:lnTo>
                  <a:pt x="840" y="433"/>
                </a:lnTo>
                <a:lnTo>
                  <a:pt x="835" y="434"/>
                </a:lnTo>
                <a:lnTo>
                  <a:pt x="830" y="430"/>
                </a:lnTo>
                <a:lnTo>
                  <a:pt x="827" y="431"/>
                </a:lnTo>
                <a:lnTo>
                  <a:pt x="822" y="435"/>
                </a:lnTo>
                <a:lnTo>
                  <a:pt x="816" y="445"/>
                </a:lnTo>
                <a:lnTo>
                  <a:pt x="806" y="454"/>
                </a:lnTo>
                <a:lnTo>
                  <a:pt x="801" y="455"/>
                </a:lnTo>
                <a:lnTo>
                  <a:pt x="797" y="452"/>
                </a:lnTo>
                <a:lnTo>
                  <a:pt x="792" y="454"/>
                </a:lnTo>
                <a:lnTo>
                  <a:pt x="787" y="457"/>
                </a:lnTo>
                <a:lnTo>
                  <a:pt x="792" y="450"/>
                </a:lnTo>
                <a:lnTo>
                  <a:pt x="790" y="445"/>
                </a:lnTo>
                <a:lnTo>
                  <a:pt x="781" y="442"/>
                </a:lnTo>
                <a:lnTo>
                  <a:pt x="776" y="442"/>
                </a:lnTo>
                <a:lnTo>
                  <a:pt x="771" y="446"/>
                </a:lnTo>
                <a:lnTo>
                  <a:pt x="770" y="451"/>
                </a:lnTo>
                <a:lnTo>
                  <a:pt x="775" y="455"/>
                </a:lnTo>
                <a:lnTo>
                  <a:pt x="769" y="454"/>
                </a:lnTo>
                <a:lnTo>
                  <a:pt x="764" y="456"/>
                </a:lnTo>
                <a:lnTo>
                  <a:pt x="761" y="461"/>
                </a:lnTo>
                <a:lnTo>
                  <a:pt x="764" y="466"/>
                </a:lnTo>
                <a:lnTo>
                  <a:pt x="760" y="468"/>
                </a:lnTo>
                <a:lnTo>
                  <a:pt x="765" y="473"/>
                </a:lnTo>
                <a:lnTo>
                  <a:pt x="770" y="468"/>
                </a:lnTo>
                <a:lnTo>
                  <a:pt x="765" y="476"/>
                </a:lnTo>
                <a:lnTo>
                  <a:pt x="760" y="478"/>
                </a:lnTo>
                <a:lnTo>
                  <a:pt x="761" y="482"/>
                </a:lnTo>
                <a:lnTo>
                  <a:pt x="760" y="481"/>
                </a:lnTo>
                <a:lnTo>
                  <a:pt x="755" y="480"/>
                </a:lnTo>
                <a:lnTo>
                  <a:pt x="750" y="483"/>
                </a:lnTo>
                <a:lnTo>
                  <a:pt x="737" y="502"/>
                </a:lnTo>
                <a:lnTo>
                  <a:pt x="734" y="507"/>
                </a:lnTo>
                <a:lnTo>
                  <a:pt x="735" y="512"/>
                </a:lnTo>
                <a:lnTo>
                  <a:pt x="734" y="515"/>
                </a:lnTo>
                <a:lnTo>
                  <a:pt x="725" y="518"/>
                </a:lnTo>
                <a:lnTo>
                  <a:pt x="727" y="522"/>
                </a:lnTo>
                <a:lnTo>
                  <a:pt x="732" y="525"/>
                </a:lnTo>
                <a:lnTo>
                  <a:pt x="727" y="526"/>
                </a:lnTo>
                <a:lnTo>
                  <a:pt x="722" y="524"/>
                </a:lnTo>
                <a:lnTo>
                  <a:pt x="722" y="529"/>
                </a:lnTo>
                <a:lnTo>
                  <a:pt x="723" y="534"/>
                </a:lnTo>
                <a:lnTo>
                  <a:pt x="727" y="531"/>
                </a:lnTo>
                <a:lnTo>
                  <a:pt x="732" y="535"/>
                </a:lnTo>
                <a:lnTo>
                  <a:pt x="728" y="540"/>
                </a:lnTo>
                <a:lnTo>
                  <a:pt x="729" y="545"/>
                </a:lnTo>
                <a:lnTo>
                  <a:pt x="734" y="549"/>
                </a:lnTo>
                <a:lnTo>
                  <a:pt x="734" y="554"/>
                </a:lnTo>
                <a:lnTo>
                  <a:pt x="737" y="559"/>
                </a:lnTo>
                <a:lnTo>
                  <a:pt x="741" y="556"/>
                </a:lnTo>
                <a:lnTo>
                  <a:pt x="741" y="550"/>
                </a:lnTo>
                <a:lnTo>
                  <a:pt x="746" y="541"/>
                </a:lnTo>
                <a:lnTo>
                  <a:pt x="756" y="535"/>
                </a:lnTo>
                <a:lnTo>
                  <a:pt x="759" y="530"/>
                </a:lnTo>
                <a:lnTo>
                  <a:pt x="759" y="533"/>
                </a:lnTo>
                <a:lnTo>
                  <a:pt x="754" y="538"/>
                </a:lnTo>
                <a:lnTo>
                  <a:pt x="745" y="545"/>
                </a:lnTo>
                <a:lnTo>
                  <a:pt x="744" y="550"/>
                </a:lnTo>
                <a:lnTo>
                  <a:pt x="744" y="554"/>
                </a:lnTo>
                <a:lnTo>
                  <a:pt x="748" y="552"/>
                </a:lnTo>
                <a:lnTo>
                  <a:pt x="746" y="557"/>
                </a:lnTo>
                <a:lnTo>
                  <a:pt x="755" y="559"/>
                </a:lnTo>
                <a:lnTo>
                  <a:pt x="750" y="562"/>
                </a:lnTo>
                <a:lnTo>
                  <a:pt x="746" y="564"/>
                </a:lnTo>
                <a:lnTo>
                  <a:pt x="749" y="568"/>
                </a:lnTo>
                <a:lnTo>
                  <a:pt x="754" y="567"/>
                </a:lnTo>
                <a:lnTo>
                  <a:pt x="759" y="568"/>
                </a:lnTo>
                <a:lnTo>
                  <a:pt x="764" y="572"/>
                </a:lnTo>
                <a:lnTo>
                  <a:pt x="772" y="573"/>
                </a:lnTo>
                <a:lnTo>
                  <a:pt x="777" y="572"/>
                </a:lnTo>
                <a:lnTo>
                  <a:pt x="782" y="568"/>
                </a:lnTo>
                <a:lnTo>
                  <a:pt x="785" y="573"/>
                </a:lnTo>
                <a:lnTo>
                  <a:pt x="781" y="575"/>
                </a:lnTo>
                <a:lnTo>
                  <a:pt x="785" y="576"/>
                </a:lnTo>
                <a:lnTo>
                  <a:pt x="790" y="581"/>
                </a:lnTo>
                <a:lnTo>
                  <a:pt x="787" y="586"/>
                </a:lnTo>
                <a:lnTo>
                  <a:pt x="783" y="588"/>
                </a:lnTo>
                <a:lnTo>
                  <a:pt x="780" y="587"/>
                </a:lnTo>
                <a:lnTo>
                  <a:pt x="780" y="582"/>
                </a:lnTo>
                <a:lnTo>
                  <a:pt x="776" y="577"/>
                </a:lnTo>
                <a:lnTo>
                  <a:pt x="772" y="582"/>
                </a:lnTo>
                <a:lnTo>
                  <a:pt x="767" y="585"/>
                </a:lnTo>
                <a:lnTo>
                  <a:pt x="762" y="588"/>
                </a:lnTo>
                <a:lnTo>
                  <a:pt x="769" y="581"/>
                </a:lnTo>
                <a:lnTo>
                  <a:pt x="767" y="577"/>
                </a:lnTo>
                <a:lnTo>
                  <a:pt x="762" y="575"/>
                </a:lnTo>
                <a:lnTo>
                  <a:pt x="758" y="573"/>
                </a:lnTo>
                <a:lnTo>
                  <a:pt x="758" y="570"/>
                </a:lnTo>
                <a:lnTo>
                  <a:pt x="753" y="572"/>
                </a:lnTo>
                <a:lnTo>
                  <a:pt x="749" y="577"/>
                </a:lnTo>
                <a:lnTo>
                  <a:pt x="745" y="582"/>
                </a:lnTo>
                <a:lnTo>
                  <a:pt x="741" y="585"/>
                </a:lnTo>
                <a:lnTo>
                  <a:pt x="738" y="589"/>
                </a:lnTo>
                <a:lnTo>
                  <a:pt x="746" y="592"/>
                </a:lnTo>
                <a:lnTo>
                  <a:pt x="745" y="597"/>
                </a:lnTo>
                <a:lnTo>
                  <a:pt x="749" y="601"/>
                </a:lnTo>
                <a:lnTo>
                  <a:pt x="754" y="603"/>
                </a:lnTo>
                <a:lnTo>
                  <a:pt x="756" y="602"/>
                </a:lnTo>
                <a:lnTo>
                  <a:pt x="756" y="606"/>
                </a:lnTo>
                <a:lnTo>
                  <a:pt x="760" y="609"/>
                </a:lnTo>
                <a:lnTo>
                  <a:pt x="761" y="612"/>
                </a:lnTo>
                <a:lnTo>
                  <a:pt x="765" y="617"/>
                </a:lnTo>
                <a:lnTo>
                  <a:pt x="770" y="620"/>
                </a:lnTo>
                <a:lnTo>
                  <a:pt x="767" y="624"/>
                </a:lnTo>
                <a:lnTo>
                  <a:pt x="769" y="629"/>
                </a:lnTo>
                <a:lnTo>
                  <a:pt x="779" y="631"/>
                </a:lnTo>
                <a:lnTo>
                  <a:pt x="788" y="631"/>
                </a:lnTo>
                <a:lnTo>
                  <a:pt x="797" y="629"/>
                </a:lnTo>
                <a:lnTo>
                  <a:pt x="802" y="627"/>
                </a:lnTo>
                <a:lnTo>
                  <a:pt x="807" y="623"/>
                </a:lnTo>
                <a:lnTo>
                  <a:pt x="808" y="623"/>
                </a:lnTo>
                <a:lnTo>
                  <a:pt x="813" y="623"/>
                </a:lnTo>
                <a:lnTo>
                  <a:pt x="814" y="620"/>
                </a:lnTo>
                <a:lnTo>
                  <a:pt x="814" y="612"/>
                </a:lnTo>
                <a:lnTo>
                  <a:pt x="809" y="609"/>
                </a:lnTo>
                <a:lnTo>
                  <a:pt x="812" y="604"/>
                </a:lnTo>
                <a:lnTo>
                  <a:pt x="817" y="601"/>
                </a:lnTo>
                <a:lnTo>
                  <a:pt x="821" y="592"/>
                </a:lnTo>
                <a:lnTo>
                  <a:pt x="824" y="587"/>
                </a:lnTo>
                <a:lnTo>
                  <a:pt x="823" y="582"/>
                </a:lnTo>
                <a:lnTo>
                  <a:pt x="827" y="586"/>
                </a:lnTo>
                <a:lnTo>
                  <a:pt x="832" y="585"/>
                </a:lnTo>
                <a:lnTo>
                  <a:pt x="828" y="588"/>
                </a:lnTo>
                <a:lnTo>
                  <a:pt x="823" y="589"/>
                </a:lnTo>
                <a:lnTo>
                  <a:pt x="822" y="594"/>
                </a:lnTo>
                <a:lnTo>
                  <a:pt x="817" y="604"/>
                </a:lnTo>
                <a:lnTo>
                  <a:pt x="817" y="608"/>
                </a:lnTo>
                <a:lnTo>
                  <a:pt x="821" y="613"/>
                </a:lnTo>
                <a:lnTo>
                  <a:pt x="821" y="618"/>
                </a:lnTo>
                <a:lnTo>
                  <a:pt x="822" y="623"/>
                </a:lnTo>
                <a:lnTo>
                  <a:pt x="824" y="625"/>
                </a:lnTo>
                <a:lnTo>
                  <a:pt x="824" y="630"/>
                </a:lnTo>
                <a:lnTo>
                  <a:pt x="833" y="649"/>
                </a:lnTo>
                <a:lnTo>
                  <a:pt x="824" y="664"/>
                </a:lnTo>
                <a:lnTo>
                  <a:pt x="825" y="667"/>
                </a:lnTo>
                <a:lnTo>
                  <a:pt x="834" y="675"/>
                </a:lnTo>
                <a:lnTo>
                  <a:pt x="830" y="678"/>
                </a:lnTo>
                <a:lnTo>
                  <a:pt x="832" y="687"/>
                </a:lnTo>
                <a:lnTo>
                  <a:pt x="830" y="692"/>
                </a:lnTo>
                <a:lnTo>
                  <a:pt x="828" y="697"/>
                </a:lnTo>
                <a:lnTo>
                  <a:pt x="823" y="698"/>
                </a:lnTo>
                <a:lnTo>
                  <a:pt x="828" y="698"/>
                </a:lnTo>
                <a:lnTo>
                  <a:pt x="833" y="702"/>
                </a:lnTo>
                <a:lnTo>
                  <a:pt x="843" y="694"/>
                </a:lnTo>
                <a:lnTo>
                  <a:pt x="845" y="690"/>
                </a:lnTo>
                <a:lnTo>
                  <a:pt x="850" y="688"/>
                </a:lnTo>
                <a:lnTo>
                  <a:pt x="855" y="686"/>
                </a:lnTo>
                <a:lnTo>
                  <a:pt x="859" y="683"/>
                </a:lnTo>
                <a:lnTo>
                  <a:pt x="869" y="676"/>
                </a:lnTo>
                <a:lnTo>
                  <a:pt x="874" y="678"/>
                </a:lnTo>
                <a:lnTo>
                  <a:pt x="876" y="683"/>
                </a:lnTo>
                <a:lnTo>
                  <a:pt x="881" y="686"/>
                </a:lnTo>
                <a:lnTo>
                  <a:pt x="882" y="690"/>
                </a:lnTo>
                <a:lnTo>
                  <a:pt x="887" y="687"/>
                </a:lnTo>
                <a:lnTo>
                  <a:pt x="892" y="682"/>
                </a:lnTo>
                <a:lnTo>
                  <a:pt x="892" y="687"/>
                </a:lnTo>
                <a:lnTo>
                  <a:pt x="897" y="691"/>
                </a:lnTo>
                <a:lnTo>
                  <a:pt x="908" y="709"/>
                </a:lnTo>
                <a:lnTo>
                  <a:pt x="909" y="710"/>
                </a:lnTo>
                <a:lnTo>
                  <a:pt x="914" y="710"/>
                </a:lnTo>
                <a:lnTo>
                  <a:pt x="918" y="706"/>
                </a:lnTo>
                <a:lnTo>
                  <a:pt x="914" y="702"/>
                </a:lnTo>
                <a:lnTo>
                  <a:pt x="913" y="694"/>
                </a:lnTo>
                <a:lnTo>
                  <a:pt x="916" y="690"/>
                </a:lnTo>
                <a:lnTo>
                  <a:pt x="914" y="680"/>
                </a:lnTo>
                <a:lnTo>
                  <a:pt x="919" y="682"/>
                </a:lnTo>
                <a:lnTo>
                  <a:pt x="924" y="673"/>
                </a:lnTo>
                <a:lnTo>
                  <a:pt x="922" y="669"/>
                </a:lnTo>
                <a:lnTo>
                  <a:pt x="926" y="675"/>
                </a:lnTo>
                <a:lnTo>
                  <a:pt x="935" y="678"/>
                </a:lnTo>
                <a:lnTo>
                  <a:pt x="938" y="683"/>
                </a:lnTo>
                <a:lnTo>
                  <a:pt x="935" y="682"/>
                </a:lnTo>
                <a:lnTo>
                  <a:pt x="933" y="678"/>
                </a:lnTo>
                <a:lnTo>
                  <a:pt x="929" y="676"/>
                </a:lnTo>
                <a:lnTo>
                  <a:pt x="924" y="680"/>
                </a:lnTo>
                <a:lnTo>
                  <a:pt x="922" y="690"/>
                </a:lnTo>
                <a:lnTo>
                  <a:pt x="928" y="692"/>
                </a:lnTo>
                <a:lnTo>
                  <a:pt x="928" y="697"/>
                </a:lnTo>
                <a:lnTo>
                  <a:pt x="930" y="698"/>
                </a:lnTo>
                <a:lnTo>
                  <a:pt x="935" y="698"/>
                </a:lnTo>
                <a:lnTo>
                  <a:pt x="944" y="692"/>
                </a:lnTo>
                <a:lnTo>
                  <a:pt x="959" y="686"/>
                </a:lnTo>
                <a:lnTo>
                  <a:pt x="964" y="682"/>
                </a:lnTo>
                <a:lnTo>
                  <a:pt x="968" y="677"/>
                </a:lnTo>
                <a:lnTo>
                  <a:pt x="969" y="672"/>
                </a:lnTo>
                <a:lnTo>
                  <a:pt x="969" y="676"/>
                </a:lnTo>
                <a:lnTo>
                  <a:pt x="965" y="681"/>
                </a:lnTo>
                <a:lnTo>
                  <a:pt x="965" y="686"/>
                </a:lnTo>
                <a:lnTo>
                  <a:pt x="968" y="691"/>
                </a:lnTo>
                <a:lnTo>
                  <a:pt x="960" y="697"/>
                </a:lnTo>
                <a:lnTo>
                  <a:pt x="956" y="702"/>
                </a:lnTo>
                <a:lnTo>
                  <a:pt x="953" y="706"/>
                </a:lnTo>
                <a:lnTo>
                  <a:pt x="950" y="710"/>
                </a:lnTo>
                <a:lnTo>
                  <a:pt x="950" y="715"/>
                </a:lnTo>
                <a:lnTo>
                  <a:pt x="954" y="720"/>
                </a:lnTo>
                <a:lnTo>
                  <a:pt x="958" y="719"/>
                </a:lnTo>
                <a:lnTo>
                  <a:pt x="964" y="723"/>
                </a:lnTo>
                <a:lnTo>
                  <a:pt x="960" y="722"/>
                </a:lnTo>
                <a:lnTo>
                  <a:pt x="954" y="723"/>
                </a:lnTo>
                <a:lnTo>
                  <a:pt x="950" y="727"/>
                </a:lnTo>
                <a:lnTo>
                  <a:pt x="949" y="741"/>
                </a:lnTo>
                <a:lnTo>
                  <a:pt x="948" y="750"/>
                </a:lnTo>
                <a:lnTo>
                  <a:pt x="951" y="755"/>
                </a:lnTo>
                <a:lnTo>
                  <a:pt x="953" y="760"/>
                </a:lnTo>
                <a:lnTo>
                  <a:pt x="958" y="756"/>
                </a:lnTo>
                <a:lnTo>
                  <a:pt x="954" y="761"/>
                </a:lnTo>
                <a:lnTo>
                  <a:pt x="949" y="761"/>
                </a:lnTo>
                <a:lnTo>
                  <a:pt x="949" y="756"/>
                </a:lnTo>
                <a:lnTo>
                  <a:pt x="944" y="759"/>
                </a:lnTo>
                <a:lnTo>
                  <a:pt x="930" y="772"/>
                </a:lnTo>
                <a:lnTo>
                  <a:pt x="927" y="776"/>
                </a:lnTo>
                <a:lnTo>
                  <a:pt x="921" y="786"/>
                </a:lnTo>
                <a:lnTo>
                  <a:pt x="921" y="790"/>
                </a:lnTo>
                <a:lnTo>
                  <a:pt x="921" y="796"/>
                </a:lnTo>
                <a:lnTo>
                  <a:pt x="917" y="799"/>
                </a:lnTo>
                <a:lnTo>
                  <a:pt x="912" y="796"/>
                </a:lnTo>
                <a:lnTo>
                  <a:pt x="907" y="801"/>
                </a:lnTo>
                <a:lnTo>
                  <a:pt x="905" y="804"/>
                </a:lnTo>
                <a:lnTo>
                  <a:pt x="895" y="808"/>
                </a:lnTo>
                <a:lnTo>
                  <a:pt x="886" y="813"/>
                </a:lnTo>
                <a:lnTo>
                  <a:pt x="881" y="819"/>
                </a:lnTo>
                <a:lnTo>
                  <a:pt x="879" y="820"/>
                </a:lnTo>
                <a:lnTo>
                  <a:pt x="870" y="829"/>
                </a:lnTo>
                <a:lnTo>
                  <a:pt x="867" y="834"/>
                </a:lnTo>
                <a:lnTo>
                  <a:pt x="865" y="844"/>
                </a:lnTo>
                <a:lnTo>
                  <a:pt x="867" y="848"/>
                </a:lnTo>
                <a:lnTo>
                  <a:pt x="872" y="850"/>
                </a:lnTo>
                <a:lnTo>
                  <a:pt x="872" y="855"/>
                </a:lnTo>
                <a:lnTo>
                  <a:pt x="867" y="854"/>
                </a:lnTo>
                <a:lnTo>
                  <a:pt x="863" y="850"/>
                </a:lnTo>
                <a:lnTo>
                  <a:pt x="858" y="853"/>
                </a:lnTo>
                <a:lnTo>
                  <a:pt x="859" y="856"/>
                </a:lnTo>
                <a:lnTo>
                  <a:pt x="854" y="854"/>
                </a:lnTo>
                <a:lnTo>
                  <a:pt x="850" y="850"/>
                </a:lnTo>
                <a:lnTo>
                  <a:pt x="851" y="845"/>
                </a:lnTo>
                <a:lnTo>
                  <a:pt x="846" y="845"/>
                </a:lnTo>
                <a:lnTo>
                  <a:pt x="842" y="844"/>
                </a:lnTo>
                <a:lnTo>
                  <a:pt x="828" y="848"/>
                </a:lnTo>
                <a:lnTo>
                  <a:pt x="813" y="859"/>
                </a:lnTo>
                <a:lnTo>
                  <a:pt x="804" y="867"/>
                </a:lnTo>
                <a:lnTo>
                  <a:pt x="804" y="872"/>
                </a:lnTo>
                <a:lnTo>
                  <a:pt x="801" y="877"/>
                </a:lnTo>
                <a:lnTo>
                  <a:pt x="791" y="881"/>
                </a:lnTo>
                <a:lnTo>
                  <a:pt x="791" y="886"/>
                </a:lnTo>
                <a:lnTo>
                  <a:pt x="786" y="883"/>
                </a:lnTo>
                <a:lnTo>
                  <a:pt x="781" y="886"/>
                </a:lnTo>
                <a:lnTo>
                  <a:pt x="777" y="891"/>
                </a:lnTo>
                <a:lnTo>
                  <a:pt x="779" y="896"/>
                </a:lnTo>
                <a:lnTo>
                  <a:pt x="777" y="901"/>
                </a:lnTo>
                <a:lnTo>
                  <a:pt x="776" y="906"/>
                </a:lnTo>
                <a:lnTo>
                  <a:pt x="781" y="902"/>
                </a:lnTo>
                <a:lnTo>
                  <a:pt x="786" y="897"/>
                </a:lnTo>
                <a:lnTo>
                  <a:pt x="781" y="893"/>
                </a:lnTo>
                <a:lnTo>
                  <a:pt x="781" y="890"/>
                </a:lnTo>
                <a:lnTo>
                  <a:pt x="786" y="890"/>
                </a:lnTo>
                <a:lnTo>
                  <a:pt x="790" y="895"/>
                </a:lnTo>
                <a:lnTo>
                  <a:pt x="791" y="899"/>
                </a:lnTo>
                <a:lnTo>
                  <a:pt x="801" y="896"/>
                </a:lnTo>
                <a:lnTo>
                  <a:pt x="798" y="892"/>
                </a:lnTo>
                <a:lnTo>
                  <a:pt x="800" y="887"/>
                </a:lnTo>
                <a:lnTo>
                  <a:pt x="797" y="882"/>
                </a:lnTo>
                <a:lnTo>
                  <a:pt x="802" y="880"/>
                </a:lnTo>
                <a:lnTo>
                  <a:pt x="803" y="890"/>
                </a:lnTo>
                <a:lnTo>
                  <a:pt x="806" y="895"/>
                </a:lnTo>
                <a:lnTo>
                  <a:pt x="811" y="896"/>
                </a:lnTo>
                <a:lnTo>
                  <a:pt x="814" y="891"/>
                </a:lnTo>
                <a:lnTo>
                  <a:pt x="819" y="888"/>
                </a:lnTo>
                <a:lnTo>
                  <a:pt x="819" y="883"/>
                </a:lnTo>
                <a:lnTo>
                  <a:pt x="823" y="881"/>
                </a:lnTo>
                <a:lnTo>
                  <a:pt x="827" y="876"/>
                </a:lnTo>
                <a:lnTo>
                  <a:pt x="829" y="867"/>
                </a:lnTo>
                <a:lnTo>
                  <a:pt x="834" y="862"/>
                </a:lnTo>
                <a:lnTo>
                  <a:pt x="839" y="864"/>
                </a:lnTo>
                <a:lnTo>
                  <a:pt x="843" y="869"/>
                </a:lnTo>
                <a:lnTo>
                  <a:pt x="837" y="867"/>
                </a:lnTo>
                <a:lnTo>
                  <a:pt x="835" y="872"/>
                </a:lnTo>
                <a:lnTo>
                  <a:pt x="837" y="877"/>
                </a:lnTo>
                <a:lnTo>
                  <a:pt x="842" y="878"/>
                </a:lnTo>
                <a:lnTo>
                  <a:pt x="846" y="876"/>
                </a:lnTo>
                <a:lnTo>
                  <a:pt x="851" y="871"/>
                </a:lnTo>
                <a:lnTo>
                  <a:pt x="855" y="872"/>
                </a:lnTo>
                <a:lnTo>
                  <a:pt x="860" y="872"/>
                </a:lnTo>
                <a:lnTo>
                  <a:pt x="858" y="867"/>
                </a:lnTo>
                <a:lnTo>
                  <a:pt x="863" y="866"/>
                </a:lnTo>
                <a:lnTo>
                  <a:pt x="865" y="871"/>
                </a:lnTo>
                <a:lnTo>
                  <a:pt x="870" y="862"/>
                </a:lnTo>
                <a:lnTo>
                  <a:pt x="875" y="862"/>
                </a:lnTo>
                <a:lnTo>
                  <a:pt x="879" y="860"/>
                </a:lnTo>
                <a:lnTo>
                  <a:pt x="881" y="855"/>
                </a:lnTo>
                <a:lnTo>
                  <a:pt x="887" y="851"/>
                </a:lnTo>
                <a:lnTo>
                  <a:pt x="892" y="853"/>
                </a:lnTo>
                <a:lnTo>
                  <a:pt x="891" y="857"/>
                </a:lnTo>
                <a:lnTo>
                  <a:pt x="891" y="862"/>
                </a:lnTo>
                <a:lnTo>
                  <a:pt x="890" y="866"/>
                </a:lnTo>
                <a:lnTo>
                  <a:pt x="895" y="862"/>
                </a:lnTo>
                <a:lnTo>
                  <a:pt x="897" y="853"/>
                </a:lnTo>
                <a:lnTo>
                  <a:pt x="907" y="848"/>
                </a:lnTo>
                <a:lnTo>
                  <a:pt x="911" y="849"/>
                </a:lnTo>
                <a:lnTo>
                  <a:pt x="914" y="844"/>
                </a:lnTo>
                <a:lnTo>
                  <a:pt x="919" y="840"/>
                </a:lnTo>
                <a:lnTo>
                  <a:pt x="922" y="836"/>
                </a:lnTo>
                <a:lnTo>
                  <a:pt x="927" y="833"/>
                </a:lnTo>
                <a:lnTo>
                  <a:pt x="924" y="839"/>
                </a:lnTo>
                <a:lnTo>
                  <a:pt x="927" y="843"/>
                </a:lnTo>
                <a:lnTo>
                  <a:pt x="929" y="843"/>
                </a:lnTo>
                <a:lnTo>
                  <a:pt x="929" y="833"/>
                </a:lnTo>
                <a:lnTo>
                  <a:pt x="934" y="832"/>
                </a:lnTo>
                <a:lnTo>
                  <a:pt x="929" y="830"/>
                </a:lnTo>
                <a:lnTo>
                  <a:pt x="933" y="825"/>
                </a:lnTo>
                <a:lnTo>
                  <a:pt x="928" y="824"/>
                </a:lnTo>
                <a:lnTo>
                  <a:pt x="923" y="825"/>
                </a:lnTo>
                <a:lnTo>
                  <a:pt x="930" y="817"/>
                </a:lnTo>
                <a:lnTo>
                  <a:pt x="935" y="817"/>
                </a:lnTo>
                <a:lnTo>
                  <a:pt x="940" y="814"/>
                </a:lnTo>
                <a:lnTo>
                  <a:pt x="945" y="817"/>
                </a:lnTo>
                <a:lnTo>
                  <a:pt x="945" y="812"/>
                </a:lnTo>
                <a:lnTo>
                  <a:pt x="942" y="809"/>
                </a:lnTo>
                <a:lnTo>
                  <a:pt x="945" y="806"/>
                </a:lnTo>
                <a:lnTo>
                  <a:pt x="950" y="808"/>
                </a:lnTo>
                <a:lnTo>
                  <a:pt x="955" y="804"/>
                </a:lnTo>
                <a:lnTo>
                  <a:pt x="958" y="801"/>
                </a:lnTo>
                <a:lnTo>
                  <a:pt x="956" y="796"/>
                </a:lnTo>
                <a:lnTo>
                  <a:pt x="961" y="797"/>
                </a:lnTo>
                <a:lnTo>
                  <a:pt x="966" y="796"/>
                </a:lnTo>
                <a:lnTo>
                  <a:pt x="965" y="794"/>
                </a:lnTo>
                <a:lnTo>
                  <a:pt x="970" y="792"/>
                </a:lnTo>
                <a:lnTo>
                  <a:pt x="971" y="787"/>
                </a:lnTo>
                <a:lnTo>
                  <a:pt x="976" y="791"/>
                </a:lnTo>
                <a:lnTo>
                  <a:pt x="989" y="777"/>
                </a:lnTo>
                <a:lnTo>
                  <a:pt x="986" y="772"/>
                </a:lnTo>
                <a:lnTo>
                  <a:pt x="989" y="769"/>
                </a:lnTo>
                <a:lnTo>
                  <a:pt x="984" y="767"/>
                </a:lnTo>
                <a:lnTo>
                  <a:pt x="992" y="759"/>
                </a:lnTo>
                <a:lnTo>
                  <a:pt x="997" y="760"/>
                </a:lnTo>
                <a:lnTo>
                  <a:pt x="996" y="756"/>
                </a:lnTo>
                <a:lnTo>
                  <a:pt x="1001" y="754"/>
                </a:lnTo>
                <a:lnTo>
                  <a:pt x="1006" y="754"/>
                </a:lnTo>
                <a:lnTo>
                  <a:pt x="1005" y="750"/>
                </a:lnTo>
                <a:lnTo>
                  <a:pt x="1008" y="745"/>
                </a:lnTo>
                <a:lnTo>
                  <a:pt x="1008" y="741"/>
                </a:lnTo>
                <a:lnTo>
                  <a:pt x="1013" y="743"/>
                </a:lnTo>
                <a:lnTo>
                  <a:pt x="1018" y="743"/>
                </a:lnTo>
                <a:lnTo>
                  <a:pt x="1018" y="738"/>
                </a:lnTo>
                <a:lnTo>
                  <a:pt x="1022" y="735"/>
                </a:lnTo>
                <a:lnTo>
                  <a:pt x="1023" y="730"/>
                </a:lnTo>
                <a:lnTo>
                  <a:pt x="1028" y="727"/>
                </a:lnTo>
                <a:lnTo>
                  <a:pt x="1033" y="724"/>
                </a:lnTo>
                <a:lnTo>
                  <a:pt x="1038" y="725"/>
                </a:lnTo>
                <a:lnTo>
                  <a:pt x="1037" y="720"/>
                </a:lnTo>
                <a:lnTo>
                  <a:pt x="1042" y="720"/>
                </a:lnTo>
                <a:lnTo>
                  <a:pt x="1047" y="718"/>
                </a:lnTo>
                <a:lnTo>
                  <a:pt x="1048" y="713"/>
                </a:lnTo>
                <a:lnTo>
                  <a:pt x="1047" y="709"/>
                </a:lnTo>
                <a:lnTo>
                  <a:pt x="1043" y="710"/>
                </a:lnTo>
                <a:lnTo>
                  <a:pt x="1047" y="707"/>
                </a:lnTo>
                <a:lnTo>
                  <a:pt x="1052" y="704"/>
                </a:lnTo>
                <a:lnTo>
                  <a:pt x="1048" y="699"/>
                </a:lnTo>
                <a:lnTo>
                  <a:pt x="1053" y="696"/>
                </a:lnTo>
                <a:lnTo>
                  <a:pt x="1055" y="692"/>
                </a:lnTo>
                <a:lnTo>
                  <a:pt x="1060" y="691"/>
                </a:lnTo>
                <a:lnTo>
                  <a:pt x="1064" y="686"/>
                </a:lnTo>
                <a:lnTo>
                  <a:pt x="1070" y="676"/>
                </a:lnTo>
                <a:lnTo>
                  <a:pt x="1066" y="672"/>
                </a:lnTo>
                <a:lnTo>
                  <a:pt x="1061" y="671"/>
                </a:lnTo>
                <a:lnTo>
                  <a:pt x="1058" y="666"/>
                </a:lnTo>
                <a:lnTo>
                  <a:pt x="1052" y="667"/>
                </a:lnTo>
                <a:lnTo>
                  <a:pt x="1048" y="667"/>
                </a:lnTo>
                <a:lnTo>
                  <a:pt x="1043" y="669"/>
                </a:lnTo>
                <a:lnTo>
                  <a:pt x="1042" y="665"/>
                </a:lnTo>
                <a:lnTo>
                  <a:pt x="1044" y="660"/>
                </a:lnTo>
                <a:lnTo>
                  <a:pt x="1044" y="655"/>
                </a:lnTo>
                <a:lnTo>
                  <a:pt x="1044" y="651"/>
                </a:lnTo>
                <a:lnTo>
                  <a:pt x="1054" y="645"/>
                </a:lnTo>
                <a:lnTo>
                  <a:pt x="1053" y="640"/>
                </a:lnTo>
                <a:lnTo>
                  <a:pt x="1054" y="635"/>
                </a:lnTo>
                <a:lnTo>
                  <a:pt x="1059" y="635"/>
                </a:lnTo>
                <a:lnTo>
                  <a:pt x="1063" y="630"/>
                </a:lnTo>
                <a:lnTo>
                  <a:pt x="1064" y="635"/>
                </a:lnTo>
                <a:lnTo>
                  <a:pt x="1068" y="633"/>
                </a:lnTo>
                <a:lnTo>
                  <a:pt x="1071" y="628"/>
                </a:lnTo>
                <a:lnTo>
                  <a:pt x="1070" y="623"/>
                </a:lnTo>
                <a:lnTo>
                  <a:pt x="1065" y="623"/>
                </a:lnTo>
                <a:lnTo>
                  <a:pt x="1070" y="620"/>
                </a:lnTo>
                <a:lnTo>
                  <a:pt x="1074" y="620"/>
                </a:lnTo>
                <a:lnTo>
                  <a:pt x="1079" y="617"/>
                </a:lnTo>
                <a:lnTo>
                  <a:pt x="1081" y="608"/>
                </a:lnTo>
                <a:lnTo>
                  <a:pt x="1077" y="603"/>
                </a:lnTo>
                <a:lnTo>
                  <a:pt x="1071" y="601"/>
                </a:lnTo>
                <a:lnTo>
                  <a:pt x="1068" y="597"/>
                </a:lnTo>
                <a:lnTo>
                  <a:pt x="1071" y="597"/>
                </a:lnTo>
                <a:lnTo>
                  <a:pt x="1076" y="599"/>
                </a:lnTo>
                <a:lnTo>
                  <a:pt x="1081" y="599"/>
                </a:lnTo>
                <a:lnTo>
                  <a:pt x="1089" y="591"/>
                </a:lnTo>
                <a:lnTo>
                  <a:pt x="1086" y="586"/>
                </a:lnTo>
                <a:lnTo>
                  <a:pt x="1087" y="581"/>
                </a:lnTo>
                <a:lnTo>
                  <a:pt x="1095" y="572"/>
                </a:lnTo>
                <a:lnTo>
                  <a:pt x="1100" y="568"/>
                </a:lnTo>
                <a:lnTo>
                  <a:pt x="1097" y="564"/>
                </a:lnTo>
                <a:lnTo>
                  <a:pt x="1101" y="559"/>
                </a:lnTo>
                <a:lnTo>
                  <a:pt x="1105" y="554"/>
                </a:lnTo>
                <a:lnTo>
                  <a:pt x="1110" y="552"/>
                </a:lnTo>
                <a:lnTo>
                  <a:pt x="1113" y="547"/>
                </a:lnTo>
                <a:lnTo>
                  <a:pt x="1116" y="543"/>
                </a:lnTo>
                <a:lnTo>
                  <a:pt x="1126" y="535"/>
                </a:lnTo>
                <a:lnTo>
                  <a:pt x="1126" y="531"/>
                </a:lnTo>
                <a:lnTo>
                  <a:pt x="1127" y="531"/>
                </a:lnTo>
                <a:lnTo>
                  <a:pt x="1128" y="536"/>
                </a:lnTo>
                <a:lnTo>
                  <a:pt x="1132" y="538"/>
                </a:lnTo>
                <a:lnTo>
                  <a:pt x="1137" y="535"/>
                </a:lnTo>
                <a:lnTo>
                  <a:pt x="1142" y="535"/>
                </a:lnTo>
                <a:lnTo>
                  <a:pt x="1144" y="526"/>
                </a:lnTo>
                <a:lnTo>
                  <a:pt x="1148" y="523"/>
                </a:lnTo>
                <a:lnTo>
                  <a:pt x="1152" y="520"/>
                </a:lnTo>
                <a:lnTo>
                  <a:pt x="1156" y="520"/>
                </a:lnTo>
                <a:lnTo>
                  <a:pt x="1152" y="524"/>
                </a:lnTo>
                <a:lnTo>
                  <a:pt x="1144" y="534"/>
                </a:lnTo>
                <a:lnTo>
                  <a:pt x="1142" y="538"/>
                </a:lnTo>
                <a:lnTo>
                  <a:pt x="1142" y="541"/>
                </a:lnTo>
                <a:lnTo>
                  <a:pt x="1153" y="547"/>
                </a:lnTo>
                <a:lnTo>
                  <a:pt x="1163" y="549"/>
                </a:lnTo>
                <a:lnTo>
                  <a:pt x="1168" y="552"/>
                </a:lnTo>
                <a:lnTo>
                  <a:pt x="1153" y="551"/>
                </a:lnTo>
                <a:lnTo>
                  <a:pt x="1149" y="550"/>
                </a:lnTo>
                <a:lnTo>
                  <a:pt x="1144" y="552"/>
                </a:lnTo>
                <a:lnTo>
                  <a:pt x="1140" y="554"/>
                </a:lnTo>
                <a:lnTo>
                  <a:pt x="1131" y="550"/>
                </a:lnTo>
                <a:lnTo>
                  <a:pt x="1126" y="554"/>
                </a:lnTo>
                <a:lnTo>
                  <a:pt x="1118" y="562"/>
                </a:lnTo>
                <a:lnTo>
                  <a:pt x="1108" y="568"/>
                </a:lnTo>
                <a:lnTo>
                  <a:pt x="1113" y="578"/>
                </a:lnTo>
                <a:lnTo>
                  <a:pt x="1113" y="588"/>
                </a:lnTo>
                <a:lnTo>
                  <a:pt x="1112" y="591"/>
                </a:lnTo>
                <a:lnTo>
                  <a:pt x="1112" y="596"/>
                </a:lnTo>
                <a:lnTo>
                  <a:pt x="1107" y="606"/>
                </a:lnTo>
                <a:lnTo>
                  <a:pt x="1105" y="609"/>
                </a:lnTo>
                <a:lnTo>
                  <a:pt x="1102" y="623"/>
                </a:lnTo>
                <a:lnTo>
                  <a:pt x="1107" y="628"/>
                </a:lnTo>
                <a:lnTo>
                  <a:pt x="1111" y="628"/>
                </a:lnTo>
                <a:lnTo>
                  <a:pt x="1116" y="627"/>
                </a:lnTo>
                <a:lnTo>
                  <a:pt x="1121" y="623"/>
                </a:lnTo>
                <a:lnTo>
                  <a:pt x="1126" y="620"/>
                </a:lnTo>
                <a:lnTo>
                  <a:pt x="1121" y="630"/>
                </a:lnTo>
                <a:lnTo>
                  <a:pt x="1116" y="634"/>
                </a:lnTo>
                <a:lnTo>
                  <a:pt x="1118" y="639"/>
                </a:lnTo>
                <a:lnTo>
                  <a:pt x="1113" y="638"/>
                </a:lnTo>
                <a:lnTo>
                  <a:pt x="1110" y="640"/>
                </a:lnTo>
                <a:lnTo>
                  <a:pt x="1105" y="644"/>
                </a:lnTo>
                <a:lnTo>
                  <a:pt x="1102" y="648"/>
                </a:lnTo>
                <a:lnTo>
                  <a:pt x="1106" y="652"/>
                </a:lnTo>
                <a:lnTo>
                  <a:pt x="1111" y="655"/>
                </a:lnTo>
                <a:lnTo>
                  <a:pt x="1114" y="655"/>
                </a:lnTo>
                <a:lnTo>
                  <a:pt x="1118" y="649"/>
                </a:lnTo>
                <a:lnTo>
                  <a:pt x="1123" y="650"/>
                </a:lnTo>
                <a:lnTo>
                  <a:pt x="1128" y="650"/>
                </a:lnTo>
                <a:lnTo>
                  <a:pt x="1124" y="645"/>
                </a:lnTo>
                <a:lnTo>
                  <a:pt x="1133" y="648"/>
                </a:lnTo>
                <a:lnTo>
                  <a:pt x="1133" y="643"/>
                </a:lnTo>
                <a:lnTo>
                  <a:pt x="1140" y="634"/>
                </a:lnTo>
                <a:lnTo>
                  <a:pt x="1139" y="629"/>
                </a:lnTo>
                <a:lnTo>
                  <a:pt x="1144" y="631"/>
                </a:lnTo>
                <a:lnTo>
                  <a:pt x="1148" y="622"/>
                </a:lnTo>
                <a:lnTo>
                  <a:pt x="1147" y="625"/>
                </a:lnTo>
                <a:lnTo>
                  <a:pt x="1149" y="631"/>
                </a:lnTo>
                <a:lnTo>
                  <a:pt x="1150" y="625"/>
                </a:lnTo>
                <a:lnTo>
                  <a:pt x="1154" y="623"/>
                </a:lnTo>
                <a:lnTo>
                  <a:pt x="1155" y="622"/>
                </a:lnTo>
                <a:lnTo>
                  <a:pt x="1153" y="614"/>
                </a:lnTo>
                <a:lnTo>
                  <a:pt x="1156" y="615"/>
                </a:lnTo>
                <a:lnTo>
                  <a:pt x="1161" y="620"/>
                </a:lnTo>
                <a:lnTo>
                  <a:pt x="1160" y="615"/>
                </a:lnTo>
                <a:lnTo>
                  <a:pt x="1160" y="610"/>
                </a:lnTo>
                <a:lnTo>
                  <a:pt x="1161" y="606"/>
                </a:lnTo>
                <a:lnTo>
                  <a:pt x="1161" y="610"/>
                </a:lnTo>
                <a:lnTo>
                  <a:pt x="1165" y="615"/>
                </a:lnTo>
                <a:lnTo>
                  <a:pt x="1164" y="610"/>
                </a:lnTo>
                <a:lnTo>
                  <a:pt x="1165" y="606"/>
                </a:lnTo>
                <a:lnTo>
                  <a:pt x="1168" y="601"/>
                </a:lnTo>
                <a:lnTo>
                  <a:pt x="1168" y="596"/>
                </a:lnTo>
                <a:lnTo>
                  <a:pt x="1173" y="604"/>
                </a:lnTo>
                <a:lnTo>
                  <a:pt x="1173" y="599"/>
                </a:lnTo>
                <a:lnTo>
                  <a:pt x="1176" y="599"/>
                </a:lnTo>
                <a:lnTo>
                  <a:pt x="1189" y="602"/>
                </a:lnTo>
                <a:lnTo>
                  <a:pt x="1191" y="597"/>
                </a:lnTo>
                <a:lnTo>
                  <a:pt x="1195" y="596"/>
                </a:lnTo>
                <a:lnTo>
                  <a:pt x="1195" y="591"/>
                </a:lnTo>
                <a:lnTo>
                  <a:pt x="1198" y="586"/>
                </a:lnTo>
                <a:lnTo>
                  <a:pt x="1197" y="582"/>
                </a:lnTo>
                <a:lnTo>
                  <a:pt x="1192" y="582"/>
                </a:lnTo>
                <a:lnTo>
                  <a:pt x="1196" y="577"/>
                </a:lnTo>
                <a:lnTo>
                  <a:pt x="1197" y="573"/>
                </a:lnTo>
                <a:lnTo>
                  <a:pt x="1202" y="571"/>
                </a:lnTo>
                <a:lnTo>
                  <a:pt x="1201" y="566"/>
                </a:lnTo>
                <a:lnTo>
                  <a:pt x="1196" y="565"/>
                </a:lnTo>
                <a:lnTo>
                  <a:pt x="1194" y="568"/>
                </a:lnTo>
                <a:lnTo>
                  <a:pt x="1189" y="567"/>
                </a:lnTo>
                <a:lnTo>
                  <a:pt x="1184" y="570"/>
                </a:lnTo>
                <a:lnTo>
                  <a:pt x="1187" y="565"/>
                </a:lnTo>
                <a:lnTo>
                  <a:pt x="1192" y="565"/>
                </a:lnTo>
                <a:lnTo>
                  <a:pt x="1194" y="560"/>
                </a:lnTo>
                <a:lnTo>
                  <a:pt x="1191" y="555"/>
                </a:lnTo>
                <a:lnTo>
                  <a:pt x="1187" y="560"/>
                </a:lnTo>
                <a:lnTo>
                  <a:pt x="1185" y="555"/>
                </a:lnTo>
                <a:lnTo>
                  <a:pt x="1181" y="557"/>
                </a:lnTo>
                <a:lnTo>
                  <a:pt x="1184" y="554"/>
                </a:lnTo>
                <a:lnTo>
                  <a:pt x="1179" y="555"/>
                </a:lnTo>
                <a:lnTo>
                  <a:pt x="1189" y="549"/>
                </a:lnTo>
                <a:lnTo>
                  <a:pt x="1190" y="543"/>
                </a:lnTo>
                <a:lnTo>
                  <a:pt x="1187" y="539"/>
                </a:lnTo>
                <a:lnTo>
                  <a:pt x="1184" y="543"/>
                </a:lnTo>
                <a:lnTo>
                  <a:pt x="1185" y="539"/>
                </a:lnTo>
                <a:lnTo>
                  <a:pt x="1190" y="535"/>
                </a:lnTo>
                <a:lnTo>
                  <a:pt x="1195" y="538"/>
                </a:lnTo>
                <a:lnTo>
                  <a:pt x="1195" y="534"/>
                </a:lnTo>
                <a:lnTo>
                  <a:pt x="1198" y="529"/>
                </a:lnTo>
                <a:lnTo>
                  <a:pt x="1200" y="524"/>
                </a:lnTo>
                <a:lnTo>
                  <a:pt x="1198" y="530"/>
                </a:lnTo>
                <a:lnTo>
                  <a:pt x="1196" y="535"/>
                </a:lnTo>
                <a:lnTo>
                  <a:pt x="1196" y="540"/>
                </a:lnTo>
                <a:lnTo>
                  <a:pt x="1197" y="545"/>
                </a:lnTo>
                <a:lnTo>
                  <a:pt x="1201" y="546"/>
                </a:lnTo>
                <a:lnTo>
                  <a:pt x="1203" y="541"/>
                </a:lnTo>
                <a:lnTo>
                  <a:pt x="1206" y="546"/>
                </a:lnTo>
                <a:lnTo>
                  <a:pt x="1205" y="538"/>
                </a:lnTo>
                <a:lnTo>
                  <a:pt x="1207" y="533"/>
                </a:lnTo>
                <a:lnTo>
                  <a:pt x="1208" y="541"/>
                </a:lnTo>
                <a:lnTo>
                  <a:pt x="1210" y="538"/>
                </a:lnTo>
                <a:lnTo>
                  <a:pt x="1215" y="541"/>
                </a:lnTo>
                <a:lnTo>
                  <a:pt x="1216" y="536"/>
                </a:lnTo>
                <a:lnTo>
                  <a:pt x="1219" y="538"/>
                </a:lnTo>
                <a:lnTo>
                  <a:pt x="1224" y="535"/>
                </a:lnTo>
                <a:lnTo>
                  <a:pt x="1231" y="526"/>
                </a:lnTo>
                <a:lnTo>
                  <a:pt x="1234" y="525"/>
                </a:lnTo>
                <a:lnTo>
                  <a:pt x="1239" y="526"/>
                </a:lnTo>
                <a:lnTo>
                  <a:pt x="1231" y="529"/>
                </a:lnTo>
                <a:lnTo>
                  <a:pt x="1229" y="534"/>
                </a:lnTo>
                <a:lnTo>
                  <a:pt x="1229" y="539"/>
                </a:lnTo>
                <a:lnTo>
                  <a:pt x="1234" y="541"/>
                </a:lnTo>
                <a:lnTo>
                  <a:pt x="1239" y="543"/>
                </a:lnTo>
                <a:lnTo>
                  <a:pt x="1242" y="538"/>
                </a:lnTo>
                <a:lnTo>
                  <a:pt x="1247" y="539"/>
                </a:lnTo>
                <a:lnTo>
                  <a:pt x="1237" y="545"/>
                </a:lnTo>
                <a:lnTo>
                  <a:pt x="1234" y="550"/>
                </a:lnTo>
                <a:lnTo>
                  <a:pt x="1239" y="549"/>
                </a:lnTo>
                <a:lnTo>
                  <a:pt x="1248" y="541"/>
                </a:lnTo>
                <a:lnTo>
                  <a:pt x="1245" y="551"/>
                </a:lnTo>
                <a:lnTo>
                  <a:pt x="1250" y="547"/>
                </a:lnTo>
                <a:lnTo>
                  <a:pt x="1255" y="550"/>
                </a:lnTo>
                <a:lnTo>
                  <a:pt x="1260" y="549"/>
                </a:lnTo>
                <a:lnTo>
                  <a:pt x="1258" y="554"/>
                </a:lnTo>
                <a:lnTo>
                  <a:pt x="1258" y="557"/>
                </a:lnTo>
                <a:lnTo>
                  <a:pt x="1263" y="557"/>
                </a:lnTo>
                <a:lnTo>
                  <a:pt x="1268" y="560"/>
                </a:lnTo>
                <a:lnTo>
                  <a:pt x="1271" y="561"/>
                </a:lnTo>
                <a:lnTo>
                  <a:pt x="1276" y="556"/>
                </a:lnTo>
                <a:lnTo>
                  <a:pt x="1278" y="551"/>
                </a:lnTo>
                <a:lnTo>
                  <a:pt x="1281" y="546"/>
                </a:lnTo>
                <a:lnTo>
                  <a:pt x="1282" y="541"/>
                </a:lnTo>
                <a:lnTo>
                  <a:pt x="1286" y="538"/>
                </a:lnTo>
                <a:lnTo>
                  <a:pt x="1284" y="543"/>
                </a:lnTo>
                <a:lnTo>
                  <a:pt x="1282" y="546"/>
                </a:lnTo>
                <a:lnTo>
                  <a:pt x="1285" y="551"/>
                </a:lnTo>
                <a:lnTo>
                  <a:pt x="1282" y="556"/>
                </a:lnTo>
                <a:lnTo>
                  <a:pt x="1286" y="561"/>
                </a:lnTo>
                <a:lnTo>
                  <a:pt x="1290" y="564"/>
                </a:lnTo>
                <a:lnTo>
                  <a:pt x="1301" y="562"/>
                </a:lnTo>
                <a:lnTo>
                  <a:pt x="1305" y="566"/>
                </a:lnTo>
                <a:lnTo>
                  <a:pt x="1308" y="571"/>
                </a:lnTo>
                <a:lnTo>
                  <a:pt x="1313" y="571"/>
                </a:lnTo>
                <a:lnTo>
                  <a:pt x="1316" y="570"/>
                </a:lnTo>
                <a:lnTo>
                  <a:pt x="1321" y="567"/>
                </a:lnTo>
                <a:lnTo>
                  <a:pt x="1336" y="561"/>
                </a:lnTo>
                <a:lnTo>
                  <a:pt x="1344" y="557"/>
                </a:lnTo>
                <a:lnTo>
                  <a:pt x="1368" y="556"/>
                </a:lnTo>
                <a:lnTo>
                  <a:pt x="1373" y="557"/>
                </a:lnTo>
                <a:lnTo>
                  <a:pt x="1379" y="552"/>
                </a:lnTo>
                <a:lnTo>
                  <a:pt x="1379" y="547"/>
                </a:lnTo>
                <a:lnTo>
                  <a:pt x="1384" y="552"/>
                </a:lnTo>
                <a:lnTo>
                  <a:pt x="1384" y="556"/>
                </a:lnTo>
                <a:lnTo>
                  <a:pt x="1381" y="560"/>
                </a:lnTo>
                <a:lnTo>
                  <a:pt x="1396" y="562"/>
                </a:lnTo>
                <a:lnTo>
                  <a:pt x="1411" y="561"/>
                </a:lnTo>
                <a:lnTo>
                  <a:pt x="1415" y="559"/>
                </a:lnTo>
                <a:lnTo>
                  <a:pt x="1423" y="549"/>
                </a:lnTo>
                <a:lnTo>
                  <a:pt x="1427" y="539"/>
                </a:lnTo>
                <a:lnTo>
                  <a:pt x="1431" y="538"/>
                </a:lnTo>
                <a:lnTo>
                  <a:pt x="1438" y="543"/>
                </a:lnTo>
                <a:lnTo>
                  <a:pt x="1442" y="543"/>
                </a:lnTo>
                <a:lnTo>
                  <a:pt x="1447" y="544"/>
                </a:lnTo>
                <a:lnTo>
                  <a:pt x="1442" y="543"/>
                </a:lnTo>
                <a:lnTo>
                  <a:pt x="1437" y="545"/>
                </a:lnTo>
                <a:lnTo>
                  <a:pt x="1438" y="550"/>
                </a:lnTo>
                <a:lnTo>
                  <a:pt x="1441" y="555"/>
                </a:lnTo>
                <a:lnTo>
                  <a:pt x="1438" y="550"/>
                </a:lnTo>
                <a:lnTo>
                  <a:pt x="1436" y="545"/>
                </a:lnTo>
                <a:lnTo>
                  <a:pt x="1433" y="541"/>
                </a:lnTo>
                <a:lnTo>
                  <a:pt x="1428" y="543"/>
                </a:lnTo>
                <a:lnTo>
                  <a:pt x="1429" y="547"/>
                </a:lnTo>
                <a:lnTo>
                  <a:pt x="1433" y="552"/>
                </a:lnTo>
                <a:lnTo>
                  <a:pt x="1433" y="557"/>
                </a:lnTo>
                <a:lnTo>
                  <a:pt x="1432" y="562"/>
                </a:lnTo>
                <a:lnTo>
                  <a:pt x="1427" y="565"/>
                </a:lnTo>
                <a:lnTo>
                  <a:pt x="1437" y="567"/>
                </a:lnTo>
                <a:lnTo>
                  <a:pt x="1442" y="570"/>
                </a:lnTo>
                <a:lnTo>
                  <a:pt x="1447" y="570"/>
                </a:lnTo>
                <a:lnTo>
                  <a:pt x="1452" y="572"/>
                </a:lnTo>
                <a:lnTo>
                  <a:pt x="1455" y="572"/>
                </a:lnTo>
                <a:lnTo>
                  <a:pt x="1465" y="575"/>
                </a:lnTo>
                <a:lnTo>
                  <a:pt x="1470" y="572"/>
                </a:lnTo>
                <a:lnTo>
                  <a:pt x="1470" y="576"/>
                </a:lnTo>
                <a:lnTo>
                  <a:pt x="1475" y="576"/>
                </a:lnTo>
                <a:lnTo>
                  <a:pt x="1480" y="577"/>
                </a:lnTo>
                <a:lnTo>
                  <a:pt x="1489" y="583"/>
                </a:lnTo>
                <a:lnTo>
                  <a:pt x="1492" y="588"/>
                </a:lnTo>
                <a:lnTo>
                  <a:pt x="1502" y="592"/>
                </a:lnTo>
                <a:lnTo>
                  <a:pt x="1506" y="589"/>
                </a:lnTo>
                <a:lnTo>
                  <a:pt x="1502" y="594"/>
                </a:lnTo>
                <a:lnTo>
                  <a:pt x="1517" y="599"/>
                </a:lnTo>
                <a:lnTo>
                  <a:pt x="1526" y="599"/>
                </a:lnTo>
                <a:lnTo>
                  <a:pt x="1531" y="602"/>
                </a:lnTo>
                <a:lnTo>
                  <a:pt x="1536" y="606"/>
                </a:lnTo>
                <a:lnTo>
                  <a:pt x="1537" y="602"/>
                </a:lnTo>
                <a:lnTo>
                  <a:pt x="1537" y="597"/>
                </a:lnTo>
                <a:lnTo>
                  <a:pt x="1536" y="592"/>
                </a:lnTo>
                <a:lnTo>
                  <a:pt x="1546" y="596"/>
                </a:lnTo>
                <a:lnTo>
                  <a:pt x="1549" y="591"/>
                </a:lnTo>
                <a:lnTo>
                  <a:pt x="1547" y="586"/>
                </a:lnTo>
                <a:lnTo>
                  <a:pt x="1543" y="582"/>
                </a:lnTo>
                <a:lnTo>
                  <a:pt x="1538" y="578"/>
                </a:lnTo>
                <a:lnTo>
                  <a:pt x="1533" y="582"/>
                </a:lnTo>
                <a:lnTo>
                  <a:pt x="1534" y="577"/>
                </a:lnTo>
                <a:lnTo>
                  <a:pt x="1530" y="577"/>
                </a:lnTo>
                <a:lnTo>
                  <a:pt x="1527" y="572"/>
                </a:lnTo>
                <a:lnTo>
                  <a:pt x="1517" y="573"/>
                </a:lnTo>
                <a:lnTo>
                  <a:pt x="1512" y="576"/>
                </a:lnTo>
                <a:lnTo>
                  <a:pt x="1516" y="571"/>
                </a:lnTo>
                <a:lnTo>
                  <a:pt x="1512" y="566"/>
                </a:lnTo>
                <a:lnTo>
                  <a:pt x="1517" y="568"/>
                </a:lnTo>
                <a:lnTo>
                  <a:pt x="1521" y="566"/>
                </a:lnTo>
                <a:lnTo>
                  <a:pt x="1526" y="567"/>
                </a:lnTo>
                <a:lnTo>
                  <a:pt x="1530" y="572"/>
                </a:lnTo>
                <a:lnTo>
                  <a:pt x="1534" y="572"/>
                </a:lnTo>
                <a:lnTo>
                  <a:pt x="1538" y="571"/>
                </a:lnTo>
                <a:lnTo>
                  <a:pt x="1538" y="566"/>
                </a:lnTo>
                <a:lnTo>
                  <a:pt x="1536" y="561"/>
                </a:lnTo>
                <a:lnTo>
                  <a:pt x="1546" y="562"/>
                </a:lnTo>
                <a:lnTo>
                  <a:pt x="1541" y="566"/>
                </a:lnTo>
                <a:lnTo>
                  <a:pt x="1543" y="572"/>
                </a:lnTo>
                <a:lnTo>
                  <a:pt x="1552" y="581"/>
                </a:lnTo>
                <a:lnTo>
                  <a:pt x="1549" y="586"/>
                </a:lnTo>
                <a:lnTo>
                  <a:pt x="1554" y="588"/>
                </a:lnTo>
                <a:lnTo>
                  <a:pt x="1559" y="585"/>
                </a:lnTo>
                <a:lnTo>
                  <a:pt x="1564" y="582"/>
                </a:lnTo>
                <a:lnTo>
                  <a:pt x="1568" y="587"/>
                </a:lnTo>
                <a:lnTo>
                  <a:pt x="1573" y="589"/>
                </a:lnTo>
                <a:lnTo>
                  <a:pt x="1576" y="588"/>
                </a:lnTo>
                <a:lnTo>
                  <a:pt x="1576" y="583"/>
                </a:lnTo>
                <a:lnTo>
                  <a:pt x="1569" y="575"/>
                </a:lnTo>
                <a:lnTo>
                  <a:pt x="1568" y="570"/>
                </a:lnTo>
                <a:lnTo>
                  <a:pt x="1569" y="570"/>
                </a:lnTo>
                <a:lnTo>
                  <a:pt x="1564" y="566"/>
                </a:lnTo>
                <a:lnTo>
                  <a:pt x="1554" y="552"/>
                </a:lnTo>
                <a:lnTo>
                  <a:pt x="1552" y="546"/>
                </a:lnTo>
                <a:lnTo>
                  <a:pt x="1549" y="543"/>
                </a:lnTo>
                <a:lnTo>
                  <a:pt x="1554" y="545"/>
                </a:lnTo>
                <a:lnTo>
                  <a:pt x="1549" y="541"/>
                </a:lnTo>
                <a:lnTo>
                  <a:pt x="1544" y="538"/>
                </a:lnTo>
                <a:lnTo>
                  <a:pt x="1546" y="538"/>
                </a:lnTo>
                <a:lnTo>
                  <a:pt x="1546" y="528"/>
                </a:lnTo>
                <a:lnTo>
                  <a:pt x="1548" y="536"/>
                </a:lnTo>
                <a:lnTo>
                  <a:pt x="1553" y="541"/>
                </a:lnTo>
                <a:lnTo>
                  <a:pt x="1560" y="550"/>
                </a:lnTo>
                <a:lnTo>
                  <a:pt x="1563" y="555"/>
                </a:lnTo>
                <a:lnTo>
                  <a:pt x="1567" y="560"/>
                </a:lnTo>
                <a:lnTo>
                  <a:pt x="1572" y="560"/>
                </a:lnTo>
                <a:lnTo>
                  <a:pt x="1572" y="565"/>
                </a:lnTo>
                <a:lnTo>
                  <a:pt x="1580" y="572"/>
                </a:lnTo>
                <a:lnTo>
                  <a:pt x="1584" y="577"/>
                </a:lnTo>
                <a:lnTo>
                  <a:pt x="1589" y="577"/>
                </a:lnTo>
                <a:lnTo>
                  <a:pt x="1590" y="577"/>
                </a:lnTo>
                <a:lnTo>
                  <a:pt x="1588" y="578"/>
                </a:lnTo>
                <a:lnTo>
                  <a:pt x="1590" y="583"/>
                </a:lnTo>
                <a:lnTo>
                  <a:pt x="1600" y="581"/>
                </a:lnTo>
                <a:lnTo>
                  <a:pt x="1592" y="577"/>
                </a:lnTo>
                <a:lnTo>
                  <a:pt x="1597" y="578"/>
                </a:lnTo>
                <a:lnTo>
                  <a:pt x="1602" y="576"/>
                </a:lnTo>
                <a:lnTo>
                  <a:pt x="1601" y="562"/>
                </a:lnTo>
                <a:lnTo>
                  <a:pt x="1606" y="560"/>
                </a:lnTo>
                <a:lnTo>
                  <a:pt x="1602" y="562"/>
                </a:lnTo>
                <a:lnTo>
                  <a:pt x="1602" y="567"/>
                </a:lnTo>
                <a:lnTo>
                  <a:pt x="1605" y="572"/>
                </a:lnTo>
                <a:lnTo>
                  <a:pt x="1605" y="577"/>
                </a:lnTo>
                <a:lnTo>
                  <a:pt x="1606" y="582"/>
                </a:lnTo>
                <a:lnTo>
                  <a:pt x="1610" y="586"/>
                </a:lnTo>
                <a:lnTo>
                  <a:pt x="1615" y="587"/>
                </a:lnTo>
                <a:lnTo>
                  <a:pt x="1615" y="582"/>
                </a:lnTo>
                <a:lnTo>
                  <a:pt x="1616" y="577"/>
                </a:lnTo>
                <a:lnTo>
                  <a:pt x="1616" y="587"/>
                </a:lnTo>
                <a:lnTo>
                  <a:pt x="1620" y="592"/>
                </a:lnTo>
                <a:lnTo>
                  <a:pt x="1623" y="592"/>
                </a:lnTo>
                <a:lnTo>
                  <a:pt x="1625" y="587"/>
                </a:lnTo>
                <a:lnTo>
                  <a:pt x="1634" y="586"/>
                </a:lnTo>
                <a:lnTo>
                  <a:pt x="1625" y="588"/>
                </a:lnTo>
                <a:lnTo>
                  <a:pt x="1627" y="593"/>
                </a:lnTo>
                <a:lnTo>
                  <a:pt x="1631" y="596"/>
                </a:lnTo>
                <a:lnTo>
                  <a:pt x="1636" y="598"/>
                </a:lnTo>
                <a:lnTo>
                  <a:pt x="1641" y="598"/>
                </a:lnTo>
                <a:lnTo>
                  <a:pt x="1646" y="602"/>
                </a:lnTo>
                <a:lnTo>
                  <a:pt x="1636" y="599"/>
                </a:lnTo>
                <a:lnTo>
                  <a:pt x="1627" y="599"/>
                </a:lnTo>
                <a:lnTo>
                  <a:pt x="1630" y="604"/>
                </a:lnTo>
                <a:lnTo>
                  <a:pt x="1634" y="606"/>
                </a:lnTo>
                <a:lnTo>
                  <a:pt x="1636" y="610"/>
                </a:lnTo>
                <a:lnTo>
                  <a:pt x="1641" y="610"/>
                </a:lnTo>
                <a:lnTo>
                  <a:pt x="1639" y="615"/>
                </a:lnTo>
                <a:lnTo>
                  <a:pt x="1649" y="613"/>
                </a:lnTo>
                <a:lnTo>
                  <a:pt x="1646" y="617"/>
                </a:lnTo>
                <a:lnTo>
                  <a:pt x="1639" y="620"/>
                </a:lnTo>
                <a:lnTo>
                  <a:pt x="1641" y="625"/>
                </a:lnTo>
                <a:lnTo>
                  <a:pt x="1646" y="625"/>
                </a:lnTo>
                <a:lnTo>
                  <a:pt x="1649" y="622"/>
                </a:lnTo>
                <a:lnTo>
                  <a:pt x="1654" y="624"/>
                </a:lnTo>
                <a:lnTo>
                  <a:pt x="1659" y="625"/>
                </a:lnTo>
                <a:lnTo>
                  <a:pt x="1663" y="620"/>
                </a:lnTo>
                <a:lnTo>
                  <a:pt x="1665" y="625"/>
                </a:lnTo>
                <a:lnTo>
                  <a:pt x="1665" y="630"/>
                </a:lnTo>
                <a:lnTo>
                  <a:pt x="1670" y="633"/>
                </a:lnTo>
                <a:lnTo>
                  <a:pt x="1675" y="634"/>
                </a:lnTo>
                <a:lnTo>
                  <a:pt x="1680" y="631"/>
                </a:lnTo>
                <a:lnTo>
                  <a:pt x="1678" y="636"/>
                </a:lnTo>
                <a:lnTo>
                  <a:pt x="1681" y="641"/>
                </a:lnTo>
                <a:lnTo>
                  <a:pt x="1686" y="638"/>
                </a:lnTo>
                <a:lnTo>
                  <a:pt x="1688" y="644"/>
                </a:lnTo>
                <a:lnTo>
                  <a:pt x="1693" y="645"/>
                </a:lnTo>
                <a:lnTo>
                  <a:pt x="1697" y="649"/>
                </a:lnTo>
                <a:lnTo>
                  <a:pt x="1702" y="649"/>
                </a:lnTo>
                <a:lnTo>
                  <a:pt x="1706" y="652"/>
                </a:lnTo>
                <a:lnTo>
                  <a:pt x="1712" y="651"/>
                </a:lnTo>
                <a:lnTo>
                  <a:pt x="1715" y="651"/>
                </a:lnTo>
                <a:lnTo>
                  <a:pt x="1710" y="654"/>
                </a:lnTo>
                <a:lnTo>
                  <a:pt x="1706" y="659"/>
                </a:lnTo>
                <a:lnTo>
                  <a:pt x="1709" y="662"/>
                </a:lnTo>
                <a:lnTo>
                  <a:pt x="1710" y="672"/>
                </a:lnTo>
                <a:lnTo>
                  <a:pt x="1710" y="676"/>
                </a:lnTo>
                <a:lnTo>
                  <a:pt x="1707" y="682"/>
                </a:lnTo>
                <a:lnTo>
                  <a:pt x="1711" y="686"/>
                </a:lnTo>
                <a:lnTo>
                  <a:pt x="1716" y="690"/>
                </a:lnTo>
                <a:lnTo>
                  <a:pt x="1721" y="687"/>
                </a:lnTo>
                <a:lnTo>
                  <a:pt x="1716" y="682"/>
                </a:lnTo>
                <a:lnTo>
                  <a:pt x="1721" y="683"/>
                </a:lnTo>
                <a:lnTo>
                  <a:pt x="1720" y="675"/>
                </a:lnTo>
                <a:lnTo>
                  <a:pt x="1716" y="670"/>
                </a:lnTo>
                <a:lnTo>
                  <a:pt x="1723" y="660"/>
                </a:lnTo>
                <a:lnTo>
                  <a:pt x="1728" y="659"/>
                </a:lnTo>
                <a:lnTo>
                  <a:pt x="1733" y="649"/>
                </a:lnTo>
                <a:lnTo>
                  <a:pt x="1732" y="654"/>
                </a:lnTo>
                <a:lnTo>
                  <a:pt x="1735" y="659"/>
                </a:lnTo>
                <a:lnTo>
                  <a:pt x="1744" y="664"/>
                </a:lnTo>
                <a:lnTo>
                  <a:pt x="1748" y="669"/>
                </a:lnTo>
                <a:lnTo>
                  <a:pt x="1752" y="678"/>
                </a:lnTo>
                <a:lnTo>
                  <a:pt x="1756" y="683"/>
                </a:lnTo>
                <a:lnTo>
                  <a:pt x="1759" y="685"/>
                </a:lnTo>
                <a:lnTo>
                  <a:pt x="1756" y="687"/>
                </a:lnTo>
                <a:lnTo>
                  <a:pt x="1753" y="692"/>
                </a:lnTo>
                <a:lnTo>
                  <a:pt x="1754" y="696"/>
                </a:lnTo>
                <a:lnTo>
                  <a:pt x="1759" y="697"/>
                </a:lnTo>
                <a:lnTo>
                  <a:pt x="1764" y="694"/>
                </a:lnTo>
                <a:lnTo>
                  <a:pt x="1764" y="690"/>
                </a:lnTo>
                <a:lnTo>
                  <a:pt x="1768" y="680"/>
                </a:lnTo>
                <a:lnTo>
                  <a:pt x="1765" y="690"/>
                </a:lnTo>
                <a:lnTo>
                  <a:pt x="1765" y="694"/>
                </a:lnTo>
                <a:lnTo>
                  <a:pt x="1760" y="696"/>
                </a:lnTo>
                <a:lnTo>
                  <a:pt x="1759" y="701"/>
                </a:lnTo>
                <a:lnTo>
                  <a:pt x="1765" y="710"/>
                </a:lnTo>
                <a:lnTo>
                  <a:pt x="1770" y="709"/>
                </a:lnTo>
                <a:lnTo>
                  <a:pt x="1768" y="701"/>
                </a:lnTo>
                <a:lnTo>
                  <a:pt x="1774" y="709"/>
                </a:lnTo>
                <a:lnTo>
                  <a:pt x="1774" y="708"/>
                </a:lnTo>
                <a:lnTo>
                  <a:pt x="1778" y="703"/>
                </a:lnTo>
                <a:lnTo>
                  <a:pt x="1779" y="698"/>
                </a:lnTo>
                <a:lnTo>
                  <a:pt x="1781" y="692"/>
                </a:lnTo>
                <a:lnTo>
                  <a:pt x="1780" y="683"/>
                </a:lnTo>
                <a:close/>
                <a:moveTo>
                  <a:pt x="23" y="839"/>
                </a:moveTo>
                <a:lnTo>
                  <a:pt x="20" y="834"/>
                </a:lnTo>
                <a:lnTo>
                  <a:pt x="19" y="829"/>
                </a:lnTo>
                <a:lnTo>
                  <a:pt x="15" y="828"/>
                </a:lnTo>
                <a:lnTo>
                  <a:pt x="10" y="824"/>
                </a:lnTo>
                <a:lnTo>
                  <a:pt x="5" y="823"/>
                </a:lnTo>
                <a:lnTo>
                  <a:pt x="0" y="825"/>
                </a:lnTo>
                <a:lnTo>
                  <a:pt x="5" y="830"/>
                </a:lnTo>
                <a:lnTo>
                  <a:pt x="5" y="835"/>
                </a:lnTo>
                <a:lnTo>
                  <a:pt x="9" y="840"/>
                </a:lnTo>
                <a:lnTo>
                  <a:pt x="14" y="838"/>
                </a:lnTo>
                <a:lnTo>
                  <a:pt x="19" y="839"/>
                </a:lnTo>
                <a:lnTo>
                  <a:pt x="23" y="839"/>
                </a:lnTo>
                <a:close/>
                <a:moveTo>
                  <a:pt x="19" y="865"/>
                </a:moveTo>
                <a:lnTo>
                  <a:pt x="23" y="869"/>
                </a:lnTo>
                <a:lnTo>
                  <a:pt x="26" y="866"/>
                </a:lnTo>
                <a:lnTo>
                  <a:pt x="28" y="861"/>
                </a:lnTo>
                <a:lnTo>
                  <a:pt x="23" y="862"/>
                </a:lnTo>
                <a:lnTo>
                  <a:pt x="19" y="865"/>
                </a:lnTo>
                <a:close/>
                <a:moveTo>
                  <a:pt x="125" y="935"/>
                </a:moveTo>
                <a:lnTo>
                  <a:pt x="128" y="940"/>
                </a:lnTo>
                <a:lnTo>
                  <a:pt x="129" y="938"/>
                </a:lnTo>
                <a:lnTo>
                  <a:pt x="139" y="934"/>
                </a:lnTo>
                <a:lnTo>
                  <a:pt x="140" y="929"/>
                </a:lnTo>
                <a:lnTo>
                  <a:pt x="135" y="933"/>
                </a:lnTo>
                <a:lnTo>
                  <a:pt x="125" y="935"/>
                </a:lnTo>
                <a:close/>
                <a:moveTo>
                  <a:pt x="168" y="950"/>
                </a:moveTo>
                <a:lnTo>
                  <a:pt x="167" y="945"/>
                </a:lnTo>
                <a:lnTo>
                  <a:pt x="167" y="950"/>
                </a:lnTo>
                <a:lnTo>
                  <a:pt x="168" y="950"/>
                </a:lnTo>
                <a:close/>
                <a:moveTo>
                  <a:pt x="178" y="976"/>
                </a:moveTo>
                <a:lnTo>
                  <a:pt x="177" y="971"/>
                </a:lnTo>
                <a:lnTo>
                  <a:pt x="172" y="966"/>
                </a:lnTo>
                <a:lnTo>
                  <a:pt x="167" y="964"/>
                </a:lnTo>
                <a:lnTo>
                  <a:pt x="170" y="969"/>
                </a:lnTo>
                <a:lnTo>
                  <a:pt x="173" y="971"/>
                </a:lnTo>
                <a:lnTo>
                  <a:pt x="182" y="986"/>
                </a:lnTo>
                <a:lnTo>
                  <a:pt x="187" y="985"/>
                </a:lnTo>
                <a:lnTo>
                  <a:pt x="182" y="981"/>
                </a:lnTo>
                <a:lnTo>
                  <a:pt x="178" y="976"/>
                </a:lnTo>
                <a:close/>
                <a:moveTo>
                  <a:pt x="199" y="958"/>
                </a:moveTo>
                <a:lnTo>
                  <a:pt x="203" y="964"/>
                </a:lnTo>
                <a:lnTo>
                  <a:pt x="208" y="959"/>
                </a:lnTo>
                <a:lnTo>
                  <a:pt x="204" y="955"/>
                </a:lnTo>
                <a:lnTo>
                  <a:pt x="199" y="958"/>
                </a:lnTo>
                <a:close/>
                <a:moveTo>
                  <a:pt x="251" y="985"/>
                </a:moveTo>
                <a:lnTo>
                  <a:pt x="252" y="985"/>
                </a:lnTo>
                <a:lnTo>
                  <a:pt x="252" y="980"/>
                </a:lnTo>
                <a:lnTo>
                  <a:pt x="251" y="985"/>
                </a:lnTo>
                <a:close/>
                <a:moveTo>
                  <a:pt x="280" y="983"/>
                </a:moveTo>
                <a:lnTo>
                  <a:pt x="275" y="982"/>
                </a:lnTo>
                <a:lnTo>
                  <a:pt x="275" y="987"/>
                </a:lnTo>
                <a:lnTo>
                  <a:pt x="280" y="992"/>
                </a:lnTo>
                <a:lnTo>
                  <a:pt x="276" y="996"/>
                </a:lnTo>
                <a:lnTo>
                  <a:pt x="278" y="1001"/>
                </a:lnTo>
                <a:lnTo>
                  <a:pt x="278" y="998"/>
                </a:lnTo>
                <a:lnTo>
                  <a:pt x="288" y="990"/>
                </a:lnTo>
                <a:lnTo>
                  <a:pt x="283" y="987"/>
                </a:lnTo>
                <a:lnTo>
                  <a:pt x="280" y="983"/>
                </a:lnTo>
                <a:close/>
                <a:moveTo>
                  <a:pt x="305" y="992"/>
                </a:moveTo>
                <a:lnTo>
                  <a:pt x="302" y="996"/>
                </a:lnTo>
                <a:lnTo>
                  <a:pt x="293" y="998"/>
                </a:lnTo>
                <a:lnTo>
                  <a:pt x="291" y="998"/>
                </a:lnTo>
                <a:lnTo>
                  <a:pt x="296" y="998"/>
                </a:lnTo>
                <a:lnTo>
                  <a:pt x="301" y="1002"/>
                </a:lnTo>
                <a:lnTo>
                  <a:pt x="305" y="1001"/>
                </a:lnTo>
                <a:lnTo>
                  <a:pt x="307" y="996"/>
                </a:lnTo>
                <a:lnTo>
                  <a:pt x="310" y="992"/>
                </a:lnTo>
                <a:lnTo>
                  <a:pt x="305" y="992"/>
                </a:lnTo>
                <a:close/>
                <a:moveTo>
                  <a:pt x="325" y="997"/>
                </a:moveTo>
                <a:lnTo>
                  <a:pt x="325" y="992"/>
                </a:lnTo>
                <a:lnTo>
                  <a:pt x="322" y="997"/>
                </a:lnTo>
                <a:lnTo>
                  <a:pt x="320" y="1001"/>
                </a:lnTo>
                <a:lnTo>
                  <a:pt x="315" y="1002"/>
                </a:lnTo>
                <a:lnTo>
                  <a:pt x="310" y="1006"/>
                </a:lnTo>
                <a:lnTo>
                  <a:pt x="310" y="1009"/>
                </a:lnTo>
                <a:lnTo>
                  <a:pt x="315" y="1004"/>
                </a:lnTo>
                <a:lnTo>
                  <a:pt x="315" y="1009"/>
                </a:lnTo>
                <a:lnTo>
                  <a:pt x="320" y="1007"/>
                </a:lnTo>
                <a:lnTo>
                  <a:pt x="330" y="1006"/>
                </a:lnTo>
                <a:lnTo>
                  <a:pt x="329" y="1001"/>
                </a:lnTo>
                <a:lnTo>
                  <a:pt x="325" y="997"/>
                </a:lnTo>
                <a:close/>
                <a:moveTo>
                  <a:pt x="331" y="1008"/>
                </a:moveTo>
                <a:lnTo>
                  <a:pt x="335" y="1006"/>
                </a:lnTo>
                <a:lnTo>
                  <a:pt x="335" y="1001"/>
                </a:lnTo>
                <a:lnTo>
                  <a:pt x="330" y="1003"/>
                </a:lnTo>
                <a:lnTo>
                  <a:pt x="331" y="1008"/>
                </a:lnTo>
                <a:close/>
                <a:moveTo>
                  <a:pt x="339" y="1007"/>
                </a:moveTo>
                <a:lnTo>
                  <a:pt x="343" y="1003"/>
                </a:lnTo>
                <a:lnTo>
                  <a:pt x="338" y="1002"/>
                </a:lnTo>
                <a:lnTo>
                  <a:pt x="339" y="1007"/>
                </a:lnTo>
                <a:close/>
                <a:moveTo>
                  <a:pt x="341" y="992"/>
                </a:moveTo>
                <a:lnTo>
                  <a:pt x="344" y="997"/>
                </a:lnTo>
                <a:lnTo>
                  <a:pt x="347" y="995"/>
                </a:lnTo>
                <a:lnTo>
                  <a:pt x="346" y="990"/>
                </a:lnTo>
                <a:lnTo>
                  <a:pt x="341" y="992"/>
                </a:lnTo>
                <a:close/>
                <a:moveTo>
                  <a:pt x="414" y="991"/>
                </a:moveTo>
                <a:lnTo>
                  <a:pt x="409" y="988"/>
                </a:lnTo>
                <a:lnTo>
                  <a:pt x="406" y="992"/>
                </a:lnTo>
                <a:lnTo>
                  <a:pt x="406" y="997"/>
                </a:lnTo>
                <a:lnTo>
                  <a:pt x="401" y="1000"/>
                </a:lnTo>
                <a:lnTo>
                  <a:pt x="396" y="1000"/>
                </a:lnTo>
                <a:lnTo>
                  <a:pt x="383" y="1001"/>
                </a:lnTo>
                <a:lnTo>
                  <a:pt x="373" y="1002"/>
                </a:lnTo>
                <a:lnTo>
                  <a:pt x="377" y="1003"/>
                </a:lnTo>
                <a:lnTo>
                  <a:pt x="383" y="1003"/>
                </a:lnTo>
                <a:lnTo>
                  <a:pt x="392" y="1006"/>
                </a:lnTo>
                <a:lnTo>
                  <a:pt x="397" y="1003"/>
                </a:lnTo>
                <a:lnTo>
                  <a:pt x="401" y="1003"/>
                </a:lnTo>
                <a:lnTo>
                  <a:pt x="406" y="1004"/>
                </a:lnTo>
                <a:lnTo>
                  <a:pt x="410" y="1003"/>
                </a:lnTo>
                <a:lnTo>
                  <a:pt x="410" y="998"/>
                </a:lnTo>
                <a:lnTo>
                  <a:pt x="415" y="996"/>
                </a:lnTo>
                <a:lnTo>
                  <a:pt x="414" y="991"/>
                </a:lnTo>
                <a:close/>
                <a:moveTo>
                  <a:pt x="433" y="1009"/>
                </a:moveTo>
                <a:lnTo>
                  <a:pt x="429" y="1007"/>
                </a:lnTo>
                <a:lnTo>
                  <a:pt x="424" y="1007"/>
                </a:lnTo>
                <a:lnTo>
                  <a:pt x="419" y="1007"/>
                </a:lnTo>
                <a:lnTo>
                  <a:pt x="415" y="1007"/>
                </a:lnTo>
                <a:lnTo>
                  <a:pt x="419" y="1009"/>
                </a:lnTo>
                <a:lnTo>
                  <a:pt x="424" y="1011"/>
                </a:lnTo>
                <a:lnTo>
                  <a:pt x="429" y="1013"/>
                </a:lnTo>
                <a:lnTo>
                  <a:pt x="433" y="1013"/>
                </a:lnTo>
                <a:lnTo>
                  <a:pt x="439" y="1012"/>
                </a:lnTo>
                <a:lnTo>
                  <a:pt x="443" y="1013"/>
                </a:lnTo>
                <a:lnTo>
                  <a:pt x="448" y="1013"/>
                </a:lnTo>
                <a:lnTo>
                  <a:pt x="438" y="1011"/>
                </a:lnTo>
                <a:lnTo>
                  <a:pt x="433" y="1009"/>
                </a:lnTo>
                <a:close/>
                <a:moveTo>
                  <a:pt x="462" y="1003"/>
                </a:moveTo>
                <a:lnTo>
                  <a:pt x="464" y="1008"/>
                </a:lnTo>
                <a:lnTo>
                  <a:pt x="467" y="1007"/>
                </a:lnTo>
                <a:lnTo>
                  <a:pt x="472" y="1003"/>
                </a:lnTo>
                <a:lnTo>
                  <a:pt x="467" y="1001"/>
                </a:lnTo>
                <a:lnTo>
                  <a:pt x="462" y="1003"/>
                </a:lnTo>
                <a:close/>
                <a:moveTo>
                  <a:pt x="523" y="997"/>
                </a:moveTo>
                <a:lnTo>
                  <a:pt x="523" y="1003"/>
                </a:lnTo>
                <a:lnTo>
                  <a:pt x="525" y="1001"/>
                </a:lnTo>
                <a:lnTo>
                  <a:pt x="530" y="1001"/>
                </a:lnTo>
                <a:lnTo>
                  <a:pt x="528" y="996"/>
                </a:lnTo>
                <a:lnTo>
                  <a:pt x="523" y="997"/>
                </a:lnTo>
                <a:close/>
                <a:moveTo>
                  <a:pt x="551" y="992"/>
                </a:moveTo>
                <a:lnTo>
                  <a:pt x="561" y="995"/>
                </a:lnTo>
                <a:lnTo>
                  <a:pt x="561" y="990"/>
                </a:lnTo>
                <a:lnTo>
                  <a:pt x="553" y="990"/>
                </a:lnTo>
                <a:lnTo>
                  <a:pt x="551" y="992"/>
                </a:lnTo>
                <a:close/>
                <a:moveTo>
                  <a:pt x="553" y="573"/>
                </a:moveTo>
                <a:lnTo>
                  <a:pt x="543" y="567"/>
                </a:lnTo>
                <a:lnTo>
                  <a:pt x="539" y="562"/>
                </a:lnTo>
                <a:lnTo>
                  <a:pt x="536" y="559"/>
                </a:lnTo>
                <a:lnTo>
                  <a:pt x="535" y="562"/>
                </a:lnTo>
                <a:lnTo>
                  <a:pt x="540" y="567"/>
                </a:lnTo>
                <a:lnTo>
                  <a:pt x="543" y="572"/>
                </a:lnTo>
                <a:lnTo>
                  <a:pt x="548" y="573"/>
                </a:lnTo>
                <a:lnTo>
                  <a:pt x="553" y="577"/>
                </a:lnTo>
                <a:lnTo>
                  <a:pt x="553" y="573"/>
                </a:lnTo>
                <a:close/>
                <a:moveTo>
                  <a:pt x="576" y="754"/>
                </a:moveTo>
                <a:lnTo>
                  <a:pt x="578" y="759"/>
                </a:lnTo>
                <a:lnTo>
                  <a:pt x="581" y="756"/>
                </a:lnTo>
                <a:lnTo>
                  <a:pt x="585" y="752"/>
                </a:lnTo>
                <a:lnTo>
                  <a:pt x="576" y="754"/>
                </a:lnTo>
                <a:close/>
                <a:moveTo>
                  <a:pt x="595" y="790"/>
                </a:moveTo>
                <a:lnTo>
                  <a:pt x="590" y="788"/>
                </a:lnTo>
                <a:lnTo>
                  <a:pt x="595" y="793"/>
                </a:lnTo>
                <a:lnTo>
                  <a:pt x="595" y="790"/>
                </a:lnTo>
                <a:close/>
                <a:moveTo>
                  <a:pt x="603" y="418"/>
                </a:moveTo>
                <a:lnTo>
                  <a:pt x="612" y="413"/>
                </a:lnTo>
                <a:lnTo>
                  <a:pt x="617" y="414"/>
                </a:lnTo>
                <a:lnTo>
                  <a:pt x="613" y="413"/>
                </a:lnTo>
                <a:lnTo>
                  <a:pt x="618" y="412"/>
                </a:lnTo>
                <a:lnTo>
                  <a:pt x="628" y="420"/>
                </a:lnTo>
                <a:lnTo>
                  <a:pt x="632" y="424"/>
                </a:lnTo>
                <a:lnTo>
                  <a:pt x="632" y="429"/>
                </a:lnTo>
                <a:lnTo>
                  <a:pt x="636" y="431"/>
                </a:lnTo>
                <a:lnTo>
                  <a:pt x="641" y="439"/>
                </a:lnTo>
                <a:lnTo>
                  <a:pt x="640" y="434"/>
                </a:lnTo>
                <a:lnTo>
                  <a:pt x="643" y="439"/>
                </a:lnTo>
                <a:lnTo>
                  <a:pt x="641" y="444"/>
                </a:lnTo>
                <a:lnTo>
                  <a:pt x="646" y="441"/>
                </a:lnTo>
                <a:lnTo>
                  <a:pt x="649" y="436"/>
                </a:lnTo>
                <a:lnTo>
                  <a:pt x="654" y="434"/>
                </a:lnTo>
                <a:lnTo>
                  <a:pt x="659" y="434"/>
                </a:lnTo>
                <a:lnTo>
                  <a:pt x="664" y="436"/>
                </a:lnTo>
                <a:lnTo>
                  <a:pt x="669" y="433"/>
                </a:lnTo>
                <a:lnTo>
                  <a:pt x="669" y="428"/>
                </a:lnTo>
                <a:lnTo>
                  <a:pt x="664" y="425"/>
                </a:lnTo>
                <a:lnTo>
                  <a:pt x="659" y="428"/>
                </a:lnTo>
                <a:lnTo>
                  <a:pt x="649" y="419"/>
                </a:lnTo>
                <a:lnTo>
                  <a:pt x="639" y="414"/>
                </a:lnTo>
                <a:lnTo>
                  <a:pt x="639" y="410"/>
                </a:lnTo>
                <a:lnTo>
                  <a:pt x="636" y="405"/>
                </a:lnTo>
                <a:lnTo>
                  <a:pt x="633" y="402"/>
                </a:lnTo>
                <a:lnTo>
                  <a:pt x="623" y="403"/>
                </a:lnTo>
                <a:lnTo>
                  <a:pt x="619" y="405"/>
                </a:lnTo>
                <a:lnTo>
                  <a:pt x="614" y="403"/>
                </a:lnTo>
                <a:lnTo>
                  <a:pt x="609" y="402"/>
                </a:lnTo>
                <a:lnTo>
                  <a:pt x="599" y="396"/>
                </a:lnTo>
                <a:lnTo>
                  <a:pt x="596" y="404"/>
                </a:lnTo>
                <a:lnTo>
                  <a:pt x="596" y="409"/>
                </a:lnTo>
                <a:lnTo>
                  <a:pt x="598" y="414"/>
                </a:lnTo>
                <a:lnTo>
                  <a:pt x="603" y="418"/>
                </a:lnTo>
                <a:close/>
                <a:moveTo>
                  <a:pt x="628" y="965"/>
                </a:moveTo>
                <a:lnTo>
                  <a:pt x="628" y="964"/>
                </a:lnTo>
                <a:lnTo>
                  <a:pt x="623" y="961"/>
                </a:lnTo>
                <a:lnTo>
                  <a:pt x="618" y="960"/>
                </a:lnTo>
                <a:lnTo>
                  <a:pt x="613" y="962"/>
                </a:lnTo>
                <a:lnTo>
                  <a:pt x="608" y="966"/>
                </a:lnTo>
                <a:lnTo>
                  <a:pt x="607" y="970"/>
                </a:lnTo>
                <a:lnTo>
                  <a:pt x="608" y="975"/>
                </a:lnTo>
                <a:lnTo>
                  <a:pt x="598" y="976"/>
                </a:lnTo>
                <a:lnTo>
                  <a:pt x="593" y="980"/>
                </a:lnTo>
                <a:lnTo>
                  <a:pt x="593" y="985"/>
                </a:lnTo>
                <a:lnTo>
                  <a:pt x="590" y="990"/>
                </a:lnTo>
                <a:lnTo>
                  <a:pt x="585" y="993"/>
                </a:lnTo>
                <a:lnTo>
                  <a:pt x="595" y="990"/>
                </a:lnTo>
                <a:lnTo>
                  <a:pt x="599" y="987"/>
                </a:lnTo>
                <a:lnTo>
                  <a:pt x="603" y="986"/>
                </a:lnTo>
                <a:lnTo>
                  <a:pt x="608" y="981"/>
                </a:lnTo>
                <a:lnTo>
                  <a:pt x="612" y="976"/>
                </a:lnTo>
                <a:lnTo>
                  <a:pt x="617" y="976"/>
                </a:lnTo>
                <a:lnTo>
                  <a:pt x="627" y="970"/>
                </a:lnTo>
                <a:lnTo>
                  <a:pt x="628" y="965"/>
                </a:lnTo>
                <a:close/>
                <a:moveTo>
                  <a:pt x="670" y="959"/>
                </a:moveTo>
                <a:lnTo>
                  <a:pt x="671" y="954"/>
                </a:lnTo>
                <a:lnTo>
                  <a:pt x="675" y="951"/>
                </a:lnTo>
                <a:lnTo>
                  <a:pt x="680" y="946"/>
                </a:lnTo>
                <a:lnTo>
                  <a:pt x="677" y="943"/>
                </a:lnTo>
                <a:lnTo>
                  <a:pt x="674" y="946"/>
                </a:lnTo>
                <a:lnTo>
                  <a:pt x="669" y="946"/>
                </a:lnTo>
                <a:lnTo>
                  <a:pt x="670" y="941"/>
                </a:lnTo>
                <a:lnTo>
                  <a:pt x="665" y="940"/>
                </a:lnTo>
                <a:lnTo>
                  <a:pt x="660" y="941"/>
                </a:lnTo>
                <a:lnTo>
                  <a:pt x="655" y="943"/>
                </a:lnTo>
                <a:lnTo>
                  <a:pt x="651" y="949"/>
                </a:lnTo>
                <a:lnTo>
                  <a:pt x="654" y="953"/>
                </a:lnTo>
                <a:lnTo>
                  <a:pt x="659" y="954"/>
                </a:lnTo>
                <a:lnTo>
                  <a:pt x="664" y="956"/>
                </a:lnTo>
                <a:lnTo>
                  <a:pt x="654" y="956"/>
                </a:lnTo>
                <a:lnTo>
                  <a:pt x="655" y="961"/>
                </a:lnTo>
                <a:lnTo>
                  <a:pt x="650" y="964"/>
                </a:lnTo>
                <a:lnTo>
                  <a:pt x="655" y="966"/>
                </a:lnTo>
                <a:lnTo>
                  <a:pt x="650" y="966"/>
                </a:lnTo>
                <a:lnTo>
                  <a:pt x="640" y="970"/>
                </a:lnTo>
                <a:lnTo>
                  <a:pt x="635" y="971"/>
                </a:lnTo>
                <a:lnTo>
                  <a:pt x="632" y="971"/>
                </a:lnTo>
                <a:lnTo>
                  <a:pt x="627" y="975"/>
                </a:lnTo>
                <a:lnTo>
                  <a:pt x="632" y="977"/>
                </a:lnTo>
                <a:lnTo>
                  <a:pt x="643" y="975"/>
                </a:lnTo>
                <a:lnTo>
                  <a:pt x="653" y="970"/>
                </a:lnTo>
                <a:lnTo>
                  <a:pt x="657" y="969"/>
                </a:lnTo>
                <a:lnTo>
                  <a:pt x="662" y="969"/>
                </a:lnTo>
                <a:lnTo>
                  <a:pt x="661" y="965"/>
                </a:lnTo>
                <a:lnTo>
                  <a:pt x="666" y="967"/>
                </a:lnTo>
                <a:lnTo>
                  <a:pt x="669" y="962"/>
                </a:lnTo>
                <a:lnTo>
                  <a:pt x="674" y="960"/>
                </a:lnTo>
                <a:lnTo>
                  <a:pt x="678" y="960"/>
                </a:lnTo>
                <a:lnTo>
                  <a:pt x="675" y="955"/>
                </a:lnTo>
                <a:lnTo>
                  <a:pt x="670" y="959"/>
                </a:lnTo>
                <a:close/>
                <a:moveTo>
                  <a:pt x="680" y="959"/>
                </a:moveTo>
                <a:lnTo>
                  <a:pt x="682" y="956"/>
                </a:lnTo>
                <a:lnTo>
                  <a:pt x="683" y="951"/>
                </a:lnTo>
                <a:lnTo>
                  <a:pt x="678" y="954"/>
                </a:lnTo>
                <a:lnTo>
                  <a:pt x="680" y="959"/>
                </a:lnTo>
                <a:close/>
                <a:moveTo>
                  <a:pt x="728" y="615"/>
                </a:moveTo>
                <a:lnTo>
                  <a:pt x="728" y="601"/>
                </a:lnTo>
                <a:lnTo>
                  <a:pt x="724" y="598"/>
                </a:lnTo>
                <a:lnTo>
                  <a:pt x="718" y="598"/>
                </a:lnTo>
                <a:lnTo>
                  <a:pt x="714" y="594"/>
                </a:lnTo>
                <a:lnTo>
                  <a:pt x="709" y="594"/>
                </a:lnTo>
                <a:lnTo>
                  <a:pt x="704" y="598"/>
                </a:lnTo>
                <a:lnTo>
                  <a:pt x="699" y="598"/>
                </a:lnTo>
                <a:lnTo>
                  <a:pt x="697" y="602"/>
                </a:lnTo>
                <a:lnTo>
                  <a:pt x="687" y="601"/>
                </a:lnTo>
                <a:lnTo>
                  <a:pt x="682" y="604"/>
                </a:lnTo>
                <a:lnTo>
                  <a:pt x="687" y="613"/>
                </a:lnTo>
                <a:lnTo>
                  <a:pt x="691" y="613"/>
                </a:lnTo>
                <a:lnTo>
                  <a:pt x="691" y="614"/>
                </a:lnTo>
                <a:lnTo>
                  <a:pt x="701" y="623"/>
                </a:lnTo>
                <a:lnTo>
                  <a:pt x="706" y="623"/>
                </a:lnTo>
                <a:lnTo>
                  <a:pt x="714" y="629"/>
                </a:lnTo>
                <a:lnTo>
                  <a:pt x="711" y="624"/>
                </a:lnTo>
                <a:lnTo>
                  <a:pt x="716" y="624"/>
                </a:lnTo>
                <a:lnTo>
                  <a:pt x="725" y="622"/>
                </a:lnTo>
                <a:lnTo>
                  <a:pt x="729" y="622"/>
                </a:lnTo>
                <a:lnTo>
                  <a:pt x="728" y="615"/>
                </a:lnTo>
                <a:close/>
                <a:moveTo>
                  <a:pt x="690" y="932"/>
                </a:moveTo>
                <a:lnTo>
                  <a:pt x="686" y="937"/>
                </a:lnTo>
                <a:lnTo>
                  <a:pt x="687" y="941"/>
                </a:lnTo>
                <a:lnTo>
                  <a:pt x="692" y="941"/>
                </a:lnTo>
                <a:lnTo>
                  <a:pt x="699" y="938"/>
                </a:lnTo>
                <a:lnTo>
                  <a:pt x="695" y="935"/>
                </a:lnTo>
                <a:lnTo>
                  <a:pt x="690" y="932"/>
                </a:lnTo>
                <a:close/>
                <a:moveTo>
                  <a:pt x="702" y="934"/>
                </a:moveTo>
                <a:lnTo>
                  <a:pt x="703" y="939"/>
                </a:lnTo>
                <a:lnTo>
                  <a:pt x="703" y="938"/>
                </a:lnTo>
                <a:lnTo>
                  <a:pt x="707" y="934"/>
                </a:lnTo>
                <a:lnTo>
                  <a:pt x="702" y="929"/>
                </a:lnTo>
                <a:lnTo>
                  <a:pt x="702" y="934"/>
                </a:lnTo>
                <a:close/>
                <a:moveTo>
                  <a:pt x="712" y="943"/>
                </a:moveTo>
                <a:lnTo>
                  <a:pt x="712" y="940"/>
                </a:lnTo>
                <a:lnTo>
                  <a:pt x="707" y="941"/>
                </a:lnTo>
                <a:lnTo>
                  <a:pt x="712" y="943"/>
                </a:lnTo>
                <a:close/>
                <a:moveTo>
                  <a:pt x="779" y="908"/>
                </a:moveTo>
                <a:lnTo>
                  <a:pt x="774" y="903"/>
                </a:lnTo>
                <a:lnTo>
                  <a:pt x="774" y="898"/>
                </a:lnTo>
                <a:lnTo>
                  <a:pt x="771" y="895"/>
                </a:lnTo>
                <a:lnTo>
                  <a:pt x="766" y="892"/>
                </a:lnTo>
                <a:lnTo>
                  <a:pt x="761" y="892"/>
                </a:lnTo>
                <a:lnTo>
                  <a:pt x="753" y="896"/>
                </a:lnTo>
                <a:lnTo>
                  <a:pt x="748" y="898"/>
                </a:lnTo>
                <a:lnTo>
                  <a:pt x="743" y="897"/>
                </a:lnTo>
                <a:lnTo>
                  <a:pt x="738" y="899"/>
                </a:lnTo>
                <a:lnTo>
                  <a:pt x="734" y="909"/>
                </a:lnTo>
                <a:lnTo>
                  <a:pt x="727" y="913"/>
                </a:lnTo>
                <a:lnTo>
                  <a:pt x="725" y="918"/>
                </a:lnTo>
                <a:lnTo>
                  <a:pt x="727" y="923"/>
                </a:lnTo>
                <a:lnTo>
                  <a:pt x="732" y="925"/>
                </a:lnTo>
                <a:lnTo>
                  <a:pt x="737" y="925"/>
                </a:lnTo>
                <a:lnTo>
                  <a:pt x="741" y="923"/>
                </a:lnTo>
                <a:lnTo>
                  <a:pt x="744" y="919"/>
                </a:lnTo>
                <a:lnTo>
                  <a:pt x="749" y="916"/>
                </a:lnTo>
                <a:lnTo>
                  <a:pt x="754" y="914"/>
                </a:lnTo>
                <a:lnTo>
                  <a:pt x="759" y="914"/>
                </a:lnTo>
                <a:lnTo>
                  <a:pt x="769" y="916"/>
                </a:lnTo>
                <a:lnTo>
                  <a:pt x="772" y="913"/>
                </a:lnTo>
                <a:lnTo>
                  <a:pt x="774" y="909"/>
                </a:lnTo>
                <a:lnTo>
                  <a:pt x="779" y="912"/>
                </a:lnTo>
                <a:lnTo>
                  <a:pt x="783" y="914"/>
                </a:lnTo>
                <a:lnTo>
                  <a:pt x="783" y="909"/>
                </a:lnTo>
                <a:lnTo>
                  <a:pt x="779" y="908"/>
                </a:lnTo>
                <a:close/>
                <a:moveTo>
                  <a:pt x="792" y="923"/>
                </a:moveTo>
                <a:lnTo>
                  <a:pt x="793" y="928"/>
                </a:lnTo>
                <a:lnTo>
                  <a:pt x="798" y="930"/>
                </a:lnTo>
                <a:lnTo>
                  <a:pt x="798" y="925"/>
                </a:lnTo>
                <a:lnTo>
                  <a:pt x="793" y="923"/>
                </a:lnTo>
                <a:lnTo>
                  <a:pt x="792" y="923"/>
                </a:lnTo>
                <a:close/>
                <a:moveTo>
                  <a:pt x="806" y="903"/>
                </a:moveTo>
                <a:lnTo>
                  <a:pt x="811" y="903"/>
                </a:lnTo>
                <a:lnTo>
                  <a:pt x="812" y="898"/>
                </a:lnTo>
                <a:lnTo>
                  <a:pt x="807" y="898"/>
                </a:lnTo>
                <a:lnTo>
                  <a:pt x="806" y="903"/>
                </a:lnTo>
                <a:close/>
                <a:moveTo>
                  <a:pt x="824" y="424"/>
                </a:moveTo>
                <a:lnTo>
                  <a:pt x="819" y="423"/>
                </a:lnTo>
                <a:lnTo>
                  <a:pt x="819" y="428"/>
                </a:lnTo>
                <a:lnTo>
                  <a:pt x="824" y="425"/>
                </a:lnTo>
                <a:lnTo>
                  <a:pt x="824" y="424"/>
                </a:lnTo>
                <a:close/>
                <a:moveTo>
                  <a:pt x="827" y="893"/>
                </a:moveTo>
                <a:lnTo>
                  <a:pt x="827" y="888"/>
                </a:lnTo>
                <a:lnTo>
                  <a:pt x="825" y="888"/>
                </a:lnTo>
                <a:lnTo>
                  <a:pt x="827" y="893"/>
                </a:lnTo>
                <a:close/>
                <a:moveTo>
                  <a:pt x="856" y="699"/>
                </a:moveTo>
                <a:lnTo>
                  <a:pt x="859" y="694"/>
                </a:lnTo>
                <a:lnTo>
                  <a:pt x="859" y="691"/>
                </a:lnTo>
                <a:lnTo>
                  <a:pt x="854" y="692"/>
                </a:lnTo>
                <a:lnTo>
                  <a:pt x="850" y="697"/>
                </a:lnTo>
                <a:lnTo>
                  <a:pt x="851" y="702"/>
                </a:lnTo>
                <a:lnTo>
                  <a:pt x="856" y="699"/>
                </a:lnTo>
                <a:close/>
                <a:moveTo>
                  <a:pt x="864" y="876"/>
                </a:moveTo>
                <a:lnTo>
                  <a:pt x="859" y="880"/>
                </a:lnTo>
                <a:lnTo>
                  <a:pt x="860" y="876"/>
                </a:lnTo>
                <a:lnTo>
                  <a:pt x="856" y="876"/>
                </a:lnTo>
                <a:lnTo>
                  <a:pt x="855" y="881"/>
                </a:lnTo>
                <a:lnTo>
                  <a:pt x="855" y="886"/>
                </a:lnTo>
                <a:lnTo>
                  <a:pt x="856" y="891"/>
                </a:lnTo>
                <a:lnTo>
                  <a:pt x="865" y="886"/>
                </a:lnTo>
                <a:lnTo>
                  <a:pt x="863" y="881"/>
                </a:lnTo>
                <a:lnTo>
                  <a:pt x="864" y="876"/>
                </a:lnTo>
                <a:close/>
                <a:moveTo>
                  <a:pt x="871" y="883"/>
                </a:moveTo>
                <a:lnTo>
                  <a:pt x="871" y="877"/>
                </a:lnTo>
                <a:lnTo>
                  <a:pt x="866" y="882"/>
                </a:lnTo>
                <a:lnTo>
                  <a:pt x="871" y="883"/>
                </a:lnTo>
                <a:close/>
                <a:moveTo>
                  <a:pt x="877" y="890"/>
                </a:moveTo>
                <a:lnTo>
                  <a:pt x="876" y="893"/>
                </a:lnTo>
                <a:lnTo>
                  <a:pt x="876" y="898"/>
                </a:lnTo>
                <a:lnTo>
                  <a:pt x="875" y="903"/>
                </a:lnTo>
                <a:lnTo>
                  <a:pt x="881" y="895"/>
                </a:lnTo>
                <a:lnTo>
                  <a:pt x="884" y="887"/>
                </a:lnTo>
                <a:lnTo>
                  <a:pt x="884" y="883"/>
                </a:lnTo>
                <a:lnTo>
                  <a:pt x="881" y="887"/>
                </a:lnTo>
                <a:lnTo>
                  <a:pt x="877" y="890"/>
                </a:lnTo>
                <a:close/>
                <a:moveTo>
                  <a:pt x="895" y="890"/>
                </a:moveTo>
                <a:lnTo>
                  <a:pt x="896" y="895"/>
                </a:lnTo>
                <a:lnTo>
                  <a:pt x="896" y="885"/>
                </a:lnTo>
                <a:lnTo>
                  <a:pt x="895" y="885"/>
                </a:lnTo>
                <a:lnTo>
                  <a:pt x="895" y="890"/>
                </a:lnTo>
                <a:close/>
                <a:moveTo>
                  <a:pt x="898" y="895"/>
                </a:moveTo>
                <a:lnTo>
                  <a:pt x="902" y="899"/>
                </a:lnTo>
                <a:lnTo>
                  <a:pt x="901" y="895"/>
                </a:lnTo>
                <a:lnTo>
                  <a:pt x="898" y="895"/>
                </a:lnTo>
                <a:close/>
                <a:moveTo>
                  <a:pt x="917" y="853"/>
                </a:moveTo>
                <a:lnTo>
                  <a:pt x="918" y="849"/>
                </a:lnTo>
                <a:lnTo>
                  <a:pt x="917" y="848"/>
                </a:lnTo>
                <a:lnTo>
                  <a:pt x="917" y="853"/>
                </a:lnTo>
                <a:close/>
                <a:moveTo>
                  <a:pt x="964" y="812"/>
                </a:moveTo>
                <a:lnTo>
                  <a:pt x="969" y="809"/>
                </a:lnTo>
                <a:lnTo>
                  <a:pt x="964" y="809"/>
                </a:lnTo>
                <a:lnTo>
                  <a:pt x="964" y="812"/>
                </a:lnTo>
                <a:close/>
                <a:moveTo>
                  <a:pt x="1014" y="846"/>
                </a:moveTo>
                <a:lnTo>
                  <a:pt x="1012" y="850"/>
                </a:lnTo>
                <a:lnTo>
                  <a:pt x="1017" y="848"/>
                </a:lnTo>
                <a:lnTo>
                  <a:pt x="1017" y="843"/>
                </a:lnTo>
                <a:lnTo>
                  <a:pt x="1014" y="846"/>
                </a:lnTo>
                <a:close/>
                <a:moveTo>
                  <a:pt x="1040" y="807"/>
                </a:moveTo>
                <a:lnTo>
                  <a:pt x="1042" y="812"/>
                </a:lnTo>
                <a:lnTo>
                  <a:pt x="1047" y="808"/>
                </a:lnTo>
                <a:lnTo>
                  <a:pt x="1048" y="803"/>
                </a:lnTo>
                <a:lnTo>
                  <a:pt x="1045" y="803"/>
                </a:lnTo>
                <a:lnTo>
                  <a:pt x="1040" y="807"/>
                </a:lnTo>
                <a:close/>
                <a:moveTo>
                  <a:pt x="1052" y="803"/>
                </a:moveTo>
                <a:lnTo>
                  <a:pt x="1052" y="808"/>
                </a:lnTo>
                <a:lnTo>
                  <a:pt x="1056" y="807"/>
                </a:lnTo>
                <a:lnTo>
                  <a:pt x="1058" y="802"/>
                </a:lnTo>
                <a:lnTo>
                  <a:pt x="1056" y="802"/>
                </a:lnTo>
                <a:lnTo>
                  <a:pt x="1052" y="803"/>
                </a:lnTo>
                <a:close/>
                <a:moveTo>
                  <a:pt x="1077" y="733"/>
                </a:moveTo>
                <a:lnTo>
                  <a:pt x="1074" y="729"/>
                </a:lnTo>
                <a:lnTo>
                  <a:pt x="1070" y="725"/>
                </a:lnTo>
                <a:lnTo>
                  <a:pt x="1068" y="729"/>
                </a:lnTo>
                <a:lnTo>
                  <a:pt x="1073" y="731"/>
                </a:lnTo>
                <a:lnTo>
                  <a:pt x="1077" y="733"/>
                </a:lnTo>
                <a:close/>
                <a:moveTo>
                  <a:pt x="1098" y="736"/>
                </a:moveTo>
                <a:lnTo>
                  <a:pt x="1102" y="731"/>
                </a:lnTo>
                <a:lnTo>
                  <a:pt x="1098" y="727"/>
                </a:lnTo>
                <a:lnTo>
                  <a:pt x="1094" y="725"/>
                </a:lnTo>
                <a:lnTo>
                  <a:pt x="1091" y="730"/>
                </a:lnTo>
                <a:lnTo>
                  <a:pt x="1087" y="735"/>
                </a:lnTo>
                <a:lnTo>
                  <a:pt x="1085" y="725"/>
                </a:lnTo>
                <a:lnTo>
                  <a:pt x="1080" y="727"/>
                </a:lnTo>
                <a:lnTo>
                  <a:pt x="1075" y="724"/>
                </a:lnTo>
                <a:lnTo>
                  <a:pt x="1079" y="729"/>
                </a:lnTo>
                <a:lnTo>
                  <a:pt x="1077" y="733"/>
                </a:lnTo>
                <a:lnTo>
                  <a:pt x="1079" y="738"/>
                </a:lnTo>
                <a:lnTo>
                  <a:pt x="1074" y="734"/>
                </a:lnTo>
                <a:lnTo>
                  <a:pt x="1075" y="739"/>
                </a:lnTo>
                <a:lnTo>
                  <a:pt x="1070" y="736"/>
                </a:lnTo>
                <a:lnTo>
                  <a:pt x="1069" y="741"/>
                </a:lnTo>
                <a:lnTo>
                  <a:pt x="1068" y="736"/>
                </a:lnTo>
                <a:lnTo>
                  <a:pt x="1064" y="731"/>
                </a:lnTo>
                <a:lnTo>
                  <a:pt x="1060" y="733"/>
                </a:lnTo>
                <a:lnTo>
                  <a:pt x="1056" y="736"/>
                </a:lnTo>
                <a:lnTo>
                  <a:pt x="1059" y="741"/>
                </a:lnTo>
                <a:lnTo>
                  <a:pt x="1064" y="743"/>
                </a:lnTo>
                <a:lnTo>
                  <a:pt x="1061" y="746"/>
                </a:lnTo>
                <a:lnTo>
                  <a:pt x="1065" y="750"/>
                </a:lnTo>
                <a:lnTo>
                  <a:pt x="1061" y="748"/>
                </a:lnTo>
                <a:lnTo>
                  <a:pt x="1063" y="757"/>
                </a:lnTo>
                <a:lnTo>
                  <a:pt x="1065" y="762"/>
                </a:lnTo>
                <a:lnTo>
                  <a:pt x="1060" y="757"/>
                </a:lnTo>
                <a:lnTo>
                  <a:pt x="1059" y="754"/>
                </a:lnTo>
                <a:lnTo>
                  <a:pt x="1054" y="751"/>
                </a:lnTo>
                <a:lnTo>
                  <a:pt x="1055" y="746"/>
                </a:lnTo>
                <a:lnTo>
                  <a:pt x="1052" y="745"/>
                </a:lnTo>
                <a:lnTo>
                  <a:pt x="1047" y="746"/>
                </a:lnTo>
                <a:lnTo>
                  <a:pt x="1038" y="755"/>
                </a:lnTo>
                <a:lnTo>
                  <a:pt x="1034" y="764"/>
                </a:lnTo>
                <a:lnTo>
                  <a:pt x="1039" y="767"/>
                </a:lnTo>
                <a:lnTo>
                  <a:pt x="1042" y="772"/>
                </a:lnTo>
                <a:lnTo>
                  <a:pt x="1043" y="776"/>
                </a:lnTo>
                <a:lnTo>
                  <a:pt x="1043" y="781"/>
                </a:lnTo>
                <a:lnTo>
                  <a:pt x="1048" y="783"/>
                </a:lnTo>
                <a:lnTo>
                  <a:pt x="1050" y="788"/>
                </a:lnTo>
                <a:lnTo>
                  <a:pt x="1054" y="783"/>
                </a:lnTo>
                <a:lnTo>
                  <a:pt x="1055" y="773"/>
                </a:lnTo>
                <a:lnTo>
                  <a:pt x="1050" y="775"/>
                </a:lnTo>
                <a:lnTo>
                  <a:pt x="1045" y="778"/>
                </a:lnTo>
                <a:lnTo>
                  <a:pt x="1047" y="773"/>
                </a:lnTo>
                <a:lnTo>
                  <a:pt x="1052" y="772"/>
                </a:lnTo>
                <a:lnTo>
                  <a:pt x="1056" y="773"/>
                </a:lnTo>
                <a:lnTo>
                  <a:pt x="1055" y="778"/>
                </a:lnTo>
                <a:lnTo>
                  <a:pt x="1060" y="776"/>
                </a:lnTo>
                <a:lnTo>
                  <a:pt x="1064" y="771"/>
                </a:lnTo>
                <a:lnTo>
                  <a:pt x="1060" y="781"/>
                </a:lnTo>
                <a:lnTo>
                  <a:pt x="1064" y="780"/>
                </a:lnTo>
                <a:lnTo>
                  <a:pt x="1058" y="790"/>
                </a:lnTo>
                <a:lnTo>
                  <a:pt x="1055" y="794"/>
                </a:lnTo>
                <a:lnTo>
                  <a:pt x="1060" y="794"/>
                </a:lnTo>
                <a:lnTo>
                  <a:pt x="1068" y="785"/>
                </a:lnTo>
                <a:lnTo>
                  <a:pt x="1071" y="781"/>
                </a:lnTo>
                <a:lnTo>
                  <a:pt x="1068" y="776"/>
                </a:lnTo>
                <a:lnTo>
                  <a:pt x="1071" y="775"/>
                </a:lnTo>
                <a:lnTo>
                  <a:pt x="1073" y="770"/>
                </a:lnTo>
                <a:lnTo>
                  <a:pt x="1076" y="770"/>
                </a:lnTo>
                <a:lnTo>
                  <a:pt x="1081" y="766"/>
                </a:lnTo>
                <a:lnTo>
                  <a:pt x="1085" y="765"/>
                </a:lnTo>
                <a:lnTo>
                  <a:pt x="1081" y="761"/>
                </a:lnTo>
                <a:lnTo>
                  <a:pt x="1086" y="759"/>
                </a:lnTo>
                <a:lnTo>
                  <a:pt x="1091" y="761"/>
                </a:lnTo>
                <a:lnTo>
                  <a:pt x="1095" y="761"/>
                </a:lnTo>
                <a:lnTo>
                  <a:pt x="1097" y="756"/>
                </a:lnTo>
                <a:lnTo>
                  <a:pt x="1094" y="752"/>
                </a:lnTo>
                <a:lnTo>
                  <a:pt x="1089" y="751"/>
                </a:lnTo>
                <a:lnTo>
                  <a:pt x="1094" y="749"/>
                </a:lnTo>
                <a:lnTo>
                  <a:pt x="1097" y="751"/>
                </a:lnTo>
                <a:lnTo>
                  <a:pt x="1102" y="751"/>
                </a:lnTo>
                <a:lnTo>
                  <a:pt x="1108" y="743"/>
                </a:lnTo>
                <a:lnTo>
                  <a:pt x="1103" y="740"/>
                </a:lnTo>
                <a:lnTo>
                  <a:pt x="1098" y="736"/>
                </a:lnTo>
                <a:close/>
                <a:moveTo>
                  <a:pt x="1082" y="769"/>
                </a:moveTo>
                <a:lnTo>
                  <a:pt x="1077" y="770"/>
                </a:lnTo>
                <a:lnTo>
                  <a:pt x="1077" y="775"/>
                </a:lnTo>
                <a:lnTo>
                  <a:pt x="1081" y="777"/>
                </a:lnTo>
                <a:lnTo>
                  <a:pt x="1086" y="772"/>
                </a:lnTo>
                <a:lnTo>
                  <a:pt x="1090" y="770"/>
                </a:lnTo>
                <a:lnTo>
                  <a:pt x="1086" y="769"/>
                </a:lnTo>
                <a:lnTo>
                  <a:pt x="1082" y="769"/>
                </a:lnTo>
                <a:close/>
                <a:moveTo>
                  <a:pt x="1091" y="694"/>
                </a:moveTo>
                <a:lnTo>
                  <a:pt x="1095" y="693"/>
                </a:lnTo>
                <a:lnTo>
                  <a:pt x="1097" y="688"/>
                </a:lnTo>
                <a:lnTo>
                  <a:pt x="1096" y="686"/>
                </a:lnTo>
                <a:lnTo>
                  <a:pt x="1091" y="690"/>
                </a:lnTo>
                <a:lnTo>
                  <a:pt x="1091" y="694"/>
                </a:lnTo>
                <a:close/>
                <a:moveTo>
                  <a:pt x="1095" y="585"/>
                </a:moveTo>
                <a:lnTo>
                  <a:pt x="1096" y="588"/>
                </a:lnTo>
                <a:lnTo>
                  <a:pt x="1098" y="585"/>
                </a:lnTo>
                <a:lnTo>
                  <a:pt x="1095" y="585"/>
                </a:lnTo>
                <a:close/>
                <a:moveTo>
                  <a:pt x="1211" y="575"/>
                </a:moveTo>
                <a:lnTo>
                  <a:pt x="1211" y="570"/>
                </a:lnTo>
                <a:lnTo>
                  <a:pt x="1207" y="566"/>
                </a:lnTo>
                <a:lnTo>
                  <a:pt x="1207" y="576"/>
                </a:lnTo>
                <a:lnTo>
                  <a:pt x="1205" y="581"/>
                </a:lnTo>
                <a:lnTo>
                  <a:pt x="1210" y="585"/>
                </a:lnTo>
                <a:lnTo>
                  <a:pt x="1210" y="580"/>
                </a:lnTo>
                <a:lnTo>
                  <a:pt x="1211" y="575"/>
                </a:lnTo>
                <a:close/>
                <a:moveTo>
                  <a:pt x="1221" y="583"/>
                </a:moveTo>
                <a:lnTo>
                  <a:pt x="1218" y="588"/>
                </a:lnTo>
                <a:lnTo>
                  <a:pt x="1213" y="593"/>
                </a:lnTo>
                <a:lnTo>
                  <a:pt x="1211" y="601"/>
                </a:lnTo>
                <a:lnTo>
                  <a:pt x="1212" y="606"/>
                </a:lnTo>
                <a:lnTo>
                  <a:pt x="1216" y="601"/>
                </a:lnTo>
                <a:lnTo>
                  <a:pt x="1219" y="596"/>
                </a:lnTo>
                <a:lnTo>
                  <a:pt x="1222" y="591"/>
                </a:lnTo>
                <a:lnTo>
                  <a:pt x="1224" y="583"/>
                </a:lnTo>
                <a:lnTo>
                  <a:pt x="1228" y="578"/>
                </a:lnTo>
                <a:lnTo>
                  <a:pt x="1224" y="570"/>
                </a:lnTo>
                <a:lnTo>
                  <a:pt x="1221" y="583"/>
                </a:lnTo>
                <a:close/>
                <a:moveTo>
                  <a:pt x="1245" y="564"/>
                </a:moveTo>
                <a:lnTo>
                  <a:pt x="1242" y="561"/>
                </a:lnTo>
                <a:lnTo>
                  <a:pt x="1236" y="565"/>
                </a:lnTo>
                <a:lnTo>
                  <a:pt x="1237" y="568"/>
                </a:lnTo>
                <a:lnTo>
                  <a:pt x="1242" y="567"/>
                </a:lnTo>
                <a:lnTo>
                  <a:pt x="1238" y="572"/>
                </a:lnTo>
                <a:lnTo>
                  <a:pt x="1242" y="571"/>
                </a:lnTo>
                <a:lnTo>
                  <a:pt x="1247" y="566"/>
                </a:lnTo>
                <a:lnTo>
                  <a:pt x="1252" y="564"/>
                </a:lnTo>
                <a:lnTo>
                  <a:pt x="1250" y="561"/>
                </a:lnTo>
                <a:lnTo>
                  <a:pt x="1245" y="564"/>
                </a:lnTo>
                <a:close/>
                <a:moveTo>
                  <a:pt x="1543" y="609"/>
                </a:moveTo>
                <a:lnTo>
                  <a:pt x="1542" y="609"/>
                </a:lnTo>
                <a:lnTo>
                  <a:pt x="1544" y="619"/>
                </a:lnTo>
                <a:lnTo>
                  <a:pt x="1548" y="622"/>
                </a:lnTo>
                <a:lnTo>
                  <a:pt x="1549" y="617"/>
                </a:lnTo>
                <a:lnTo>
                  <a:pt x="1548" y="612"/>
                </a:lnTo>
                <a:lnTo>
                  <a:pt x="1543" y="609"/>
                </a:lnTo>
                <a:close/>
                <a:moveTo>
                  <a:pt x="1579" y="629"/>
                </a:moveTo>
                <a:lnTo>
                  <a:pt x="1574" y="625"/>
                </a:lnTo>
                <a:lnTo>
                  <a:pt x="1570" y="620"/>
                </a:lnTo>
                <a:lnTo>
                  <a:pt x="1575" y="622"/>
                </a:lnTo>
                <a:lnTo>
                  <a:pt x="1594" y="628"/>
                </a:lnTo>
                <a:lnTo>
                  <a:pt x="1599" y="625"/>
                </a:lnTo>
                <a:lnTo>
                  <a:pt x="1597" y="620"/>
                </a:lnTo>
                <a:lnTo>
                  <a:pt x="1592" y="612"/>
                </a:lnTo>
                <a:lnTo>
                  <a:pt x="1588" y="613"/>
                </a:lnTo>
                <a:lnTo>
                  <a:pt x="1583" y="615"/>
                </a:lnTo>
                <a:lnTo>
                  <a:pt x="1578" y="613"/>
                </a:lnTo>
                <a:lnTo>
                  <a:pt x="1564" y="610"/>
                </a:lnTo>
                <a:lnTo>
                  <a:pt x="1569" y="609"/>
                </a:lnTo>
                <a:lnTo>
                  <a:pt x="1579" y="612"/>
                </a:lnTo>
                <a:lnTo>
                  <a:pt x="1583" y="613"/>
                </a:lnTo>
                <a:lnTo>
                  <a:pt x="1588" y="610"/>
                </a:lnTo>
                <a:lnTo>
                  <a:pt x="1583" y="606"/>
                </a:lnTo>
                <a:lnTo>
                  <a:pt x="1588" y="606"/>
                </a:lnTo>
                <a:lnTo>
                  <a:pt x="1588" y="601"/>
                </a:lnTo>
                <a:lnTo>
                  <a:pt x="1584" y="597"/>
                </a:lnTo>
                <a:lnTo>
                  <a:pt x="1579" y="596"/>
                </a:lnTo>
                <a:lnTo>
                  <a:pt x="1575" y="597"/>
                </a:lnTo>
                <a:lnTo>
                  <a:pt x="1569" y="597"/>
                </a:lnTo>
                <a:lnTo>
                  <a:pt x="1568" y="607"/>
                </a:lnTo>
                <a:lnTo>
                  <a:pt x="1563" y="606"/>
                </a:lnTo>
                <a:lnTo>
                  <a:pt x="1568" y="601"/>
                </a:lnTo>
                <a:lnTo>
                  <a:pt x="1568" y="596"/>
                </a:lnTo>
                <a:lnTo>
                  <a:pt x="1563" y="594"/>
                </a:lnTo>
                <a:lnTo>
                  <a:pt x="1559" y="593"/>
                </a:lnTo>
                <a:lnTo>
                  <a:pt x="1555" y="598"/>
                </a:lnTo>
                <a:lnTo>
                  <a:pt x="1549" y="599"/>
                </a:lnTo>
                <a:lnTo>
                  <a:pt x="1551" y="604"/>
                </a:lnTo>
                <a:lnTo>
                  <a:pt x="1546" y="601"/>
                </a:lnTo>
                <a:lnTo>
                  <a:pt x="1547" y="606"/>
                </a:lnTo>
                <a:lnTo>
                  <a:pt x="1546" y="610"/>
                </a:lnTo>
                <a:lnTo>
                  <a:pt x="1555" y="615"/>
                </a:lnTo>
                <a:lnTo>
                  <a:pt x="1552" y="614"/>
                </a:lnTo>
                <a:lnTo>
                  <a:pt x="1549" y="619"/>
                </a:lnTo>
                <a:lnTo>
                  <a:pt x="1553" y="624"/>
                </a:lnTo>
                <a:lnTo>
                  <a:pt x="1559" y="625"/>
                </a:lnTo>
                <a:lnTo>
                  <a:pt x="1562" y="630"/>
                </a:lnTo>
                <a:lnTo>
                  <a:pt x="1565" y="629"/>
                </a:lnTo>
                <a:lnTo>
                  <a:pt x="1569" y="633"/>
                </a:lnTo>
                <a:lnTo>
                  <a:pt x="1575" y="636"/>
                </a:lnTo>
                <a:lnTo>
                  <a:pt x="1570" y="634"/>
                </a:lnTo>
                <a:lnTo>
                  <a:pt x="1573" y="639"/>
                </a:lnTo>
                <a:lnTo>
                  <a:pt x="1579" y="639"/>
                </a:lnTo>
                <a:lnTo>
                  <a:pt x="1579" y="629"/>
                </a:lnTo>
                <a:close/>
                <a:moveTo>
                  <a:pt x="1579" y="641"/>
                </a:moveTo>
                <a:lnTo>
                  <a:pt x="1575" y="643"/>
                </a:lnTo>
                <a:lnTo>
                  <a:pt x="1581" y="651"/>
                </a:lnTo>
                <a:lnTo>
                  <a:pt x="1580" y="656"/>
                </a:lnTo>
                <a:lnTo>
                  <a:pt x="1585" y="657"/>
                </a:lnTo>
                <a:lnTo>
                  <a:pt x="1588" y="652"/>
                </a:lnTo>
                <a:lnTo>
                  <a:pt x="1584" y="644"/>
                </a:lnTo>
                <a:lnTo>
                  <a:pt x="1579" y="641"/>
                </a:lnTo>
                <a:close/>
                <a:moveTo>
                  <a:pt x="1604" y="633"/>
                </a:moveTo>
                <a:lnTo>
                  <a:pt x="1601" y="628"/>
                </a:lnTo>
                <a:lnTo>
                  <a:pt x="1599" y="630"/>
                </a:lnTo>
                <a:lnTo>
                  <a:pt x="1604" y="633"/>
                </a:lnTo>
                <a:close/>
                <a:moveTo>
                  <a:pt x="1617" y="602"/>
                </a:moveTo>
                <a:lnTo>
                  <a:pt x="1622" y="606"/>
                </a:lnTo>
                <a:lnTo>
                  <a:pt x="1620" y="601"/>
                </a:lnTo>
                <a:lnTo>
                  <a:pt x="1612" y="592"/>
                </a:lnTo>
                <a:lnTo>
                  <a:pt x="1607" y="588"/>
                </a:lnTo>
                <a:lnTo>
                  <a:pt x="1604" y="582"/>
                </a:lnTo>
                <a:lnTo>
                  <a:pt x="1599" y="585"/>
                </a:lnTo>
                <a:lnTo>
                  <a:pt x="1594" y="585"/>
                </a:lnTo>
                <a:lnTo>
                  <a:pt x="1589" y="588"/>
                </a:lnTo>
                <a:lnTo>
                  <a:pt x="1585" y="582"/>
                </a:lnTo>
                <a:lnTo>
                  <a:pt x="1580" y="580"/>
                </a:lnTo>
                <a:lnTo>
                  <a:pt x="1580" y="585"/>
                </a:lnTo>
                <a:lnTo>
                  <a:pt x="1585" y="588"/>
                </a:lnTo>
                <a:lnTo>
                  <a:pt x="1589" y="593"/>
                </a:lnTo>
                <a:lnTo>
                  <a:pt x="1600" y="613"/>
                </a:lnTo>
                <a:lnTo>
                  <a:pt x="1606" y="619"/>
                </a:lnTo>
                <a:lnTo>
                  <a:pt x="1611" y="615"/>
                </a:lnTo>
                <a:lnTo>
                  <a:pt x="1607" y="620"/>
                </a:lnTo>
                <a:lnTo>
                  <a:pt x="1612" y="624"/>
                </a:lnTo>
                <a:lnTo>
                  <a:pt x="1612" y="639"/>
                </a:lnTo>
                <a:lnTo>
                  <a:pt x="1615" y="643"/>
                </a:lnTo>
                <a:lnTo>
                  <a:pt x="1620" y="640"/>
                </a:lnTo>
                <a:lnTo>
                  <a:pt x="1620" y="635"/>
                </a:lnTo>
                <a:lnTo>
                  <a:pt x="1623" y="631"/>
                </a:lnTo>
                <a:lnTo>
                  <a:pt x="1625" y="625"/>
                </a:lnTo>
                <a:lnTo>
                  <a:pt x="1620" y="622"/>
                </a:lnTo>
                <a:lnTo>
                  <a:pt x="1625" y="623"/>
                </a:lnTo>
                <a:lnTo>
                  <a:pt x="1627" y="619"/>
                </a:lnTo>
                <a:lnTo>
                  <a:pt x="1623" y="615"/>
                </a:lnTo>
                <a:lnTo>
                  <a:pt x="1623" y="612"/>
                </a:lnTo>
                <a:lnTo>
                  <a:pt x="1620" y="607"/>
                </a:lnTo>
                <a:lnTo>
                  <a:pt x="1615" y="604"/>
                </a:lnTo>
                <a:lnTo>
                  <a:pt x="1606" y="597"/>
                </a:lnTo>
                <a:lnTo>
                  <a:pt x="1602" y="592"/>
                </a:lnTo>
                <a:lnTo>
                  <a:pt x="1601" y="587"/>
                </a:lnTo>
                <a:lnTo>
                  <a:pt x="1606" y="589"/>
                </a:lnTo>
                <a:lnTo>
                  <a:pt x="1610" y="594"/>
                </a:lnTo>
                <a:lnTo>
                  <a:pt x="1615" y="598"/>
                </a:lnTo>
                <a:lnTo>
                  <a:pt x="1617" y="602"/>
                </a:lnTo>
                <a:close/>
                <a:moveTo>
                  <a:pt x="1609" y="597"/>
                </a:moveTo>
                <a:lnTo>
                  <a:pt x="1612" y="601"/>
                </a:lnTo>
                <a:lnTo>
                  <a:pt x="1609" y="596"/>
                </a:lnTo>
                <a:lnTo>
                  <a:pt x="1609" y="597"/>
                </a:lnTo>
                <a:close/>
                <a:moveTo>
                  <a:pt x="1623" y="667"/>
                </a:moveTo>
                <a:lnTo>
                  <a:pt x="1618" y="657"/>
                </a:lnTo>
                <a:lnTo>
                  <a:pt x="1606" y="639"/>
                </a:lnTo>
                <a:lnTo>
                  <a:pt x="1601" y="635"/>
                </a:lnTo>
                <a:lnTo>
                  <a:pt x="1599" y="631"/>
                </a:lnTo>
                <a:lnTo>
                  <a:pt x="1589" y="628"/>
                </a:lnTo>
                <a:lnTo>
                  <a:pt x="1585" y="631"/>
                </a:lnTo>
                <a:lnTo>
                  <a:pt x="1586" y="628"/>
                </a:lnTo>
                <a:lnTo>
                  <a:pt x="1581" y="627"/>
                </a:lnTo>
                <a:lnTo>
                  <a:pt x="1580" y="636"/>
                </a:lnTo>
                <a:lnTo>
                  <a:pt x="1580" y="640"/>
                </a:lnTo>
                <a:lnTo>
                  <a:pt x="1585" y="644"/>
                </a:lnTo>
                <a:lnTo>
                  <a:pt x="1590" y="641"/>
                </a:lnTo>
                <a:lnTo>
                  <a:pt x="1590" y="646"/>
                </a:lnTo>
                <a:lnTo>
                  <a:pt x="1594" y="650"/>
                </a:lnTo>
                <a:lnTo>
                  <a:pt x="1599" y="650"/>
                </a:lnTo>
                <a:lnTo>
                  <a:pt x="1596" y="655"/>
                </a:lnTo>
                <a:lnTo>
                  <a:pt x="1600" y="664"/>
                </a:lnTo>
                <a:lnTo>
                  <a:pt x="1605" y="664"/>
                </a:lnTo>
                <a:lnTo>
                  <a:pt x="1605" y="669"/>
                </a:lnTo>
                <a:lnTo>
                  <a:pt x="1607" y="664"/>
                </a:lnTo>
                <a:lnTo>
                  <a:pt x="1607" y="669"/>
                </a:lnTo>
                <a:lnTo>
                  <a:pt x="1610" y="672"/>
                </a:lnTo>
                <a:lnTo>
                  <a:pt x="1611" y="667"/>
                </a:lnTo>
                <a:lnTo>
                  <a:pt x="1612" y="672"/>
                </a:lnTo>
                <a:lnTo>
                  <a:pt x="1615" y="676"/>
                </a:lnTo>
                <a:lnTo>
                  <a:pt x="1620" y="681"/>
                </a:lnTo>
                <a:lnTo>
                  <a:pt x="1625" y="685"/>
                </a:lnTo>
                <a:lnTo>
                  <a:pt x="1628" y="686"/>
                </a:lnTo>
                <a:lnTo>
                  <a:pt x="1628" y="681"/>
                </a:lnTo>
                <a:lnTo>
                  <a:pt x="1625" y="671"/>
                </a:lnTo>
                <a:lnTo>
                  <a:pt x="1623" y="667"/>
                </a:lnTo>
                <a:close/>
                <a:moveTo>
                  <a:pt x="1649" y="686"/>
                </a:moveTo>
                <a:lnTo>
                  <a:pt x="1643" y="682"/>
                </a:lnTo>
                <a:lnTo>
                  <a:pt x="1646" y="678"/>
                </a:lnTo>
                <a:lnTo>
                  <a:pt x="1649" y="682"/>
                </a:lnTo>
                <a:lnTo>
                  <a:pt x="1651" y="678"/>
                </a:lnTo>
                <a:lnTo>
                  <a:pt x="1647" y="672"/>
                </a:lnTo>
                <a:lnTo>
                  <a:pt x="1647" y="669"/>
                </a:lnTo>
                <a:lnTo>
                  <a:pt x="1646" y="659"/>
                </a:lnTo>
                <a:lnTo>
                  <a:pt x="1647" y="654"/>
                </a:lnTo>
                <a:lnTo>
                  <a:pt x="1644" y="649"/>
                </a:lnTo>
                <a:lnTo>
                  <a:pt x="1639" y="648"/>
                </a:lnTo>
                <a:lnTo>
                  <a:pt x="1642" y="651"/>
                </a:lnTo>
                <a:lnTo>
                  <a:pt x="1641" y="656"/>
                </a:lnTo>
                <a:lnTo>
                  <a:pt x="1639" y="651"/>
                </a:lnTo>
                <a:lnTo>
                  <a:pt x="1637" y="648"/>
                </a:lnTo>
                <a:lnTo>
                  <a:pt x="1632" y="645"/>
                </a:lnTo>
                <a:lnTo>
                  <a:pt x="1627" y="645"/>
                </a:lnTo>
                <a:lnTo>
                  <a:pt x="1632" y="648"/>
                </a:lnTo>
                <a:lnTo>
                  <a:pt x="1627" y="648"/>
                </a:lnTo>
                <a:lnTo>
                  <a:pt x="1628" y="651"/>
                </a:lnTo>
                <a:lnTo>
                  <a:pt x="1627" y="656"/>
                </a:lnTo>
                <a:lnTo>
                  <a:pt x="1631" y="659"/>
                </a:lnTo>
                <a:lnTo>
                  <a:pt x="1636" y="659"/>
                </a:lnTo>
                <a:lnTo>
                  <a:pt x="1633" y="662"/>
                </a:lnTo>
                <a:lnTo>
                  <a:pt x="1643" y="669"/>
                </a:lnTo>
                <a:lnTo>
                  <a:pt x="1638" y="671"/>
                </a:lnTo>
                <a:lnTo>
                  <a:pt x="1638" y="676"/>
                </a:lnTo>
                <a:lnTo>
                  <a:pt x="1643" y="686"/>
                </a:lnTo>
                <a:lnTo>
                  <a:pt x="1649" y="691"/>
                </a:lnTo>
                <a:lnTo>
                  <a:pt x="1649" y="686"/>
                </a:lnTo>
                <a:close/>
                <a:moveTo>
                  <a:pt x="1649" y="701"/>
                </a:moveTo>
                <a:lnTo>
                  <a:pt x="1652" y="696"/>
                </a:lnTo>
                <a:lnTo>
                  <a:pt x="1646" y="698"/>
                </a:lnTo>
                <a:lnTo>
                  <a:pt x="1649" y="701"/>
                </a:lnTo>
                <a:close/>
                <a:moveTo>
                  <a:pt x="1663" y="656"/>
                </a:moveTo>
                <a:lnTo>
                  <a:pt x="1667" y="652"/>
                </a:lnTo>
                <a:lnTo>
                  <a:pt x="1658" y="644"/>
                </a:lnTo>
                <a:lnTo>
                  <a:pt x="1654" y="640"/>
                </a:lnTo>
                <a:lnTo>
                  <a:pt x="1659" y="641"/>
                </a:lnTo>
                <a:lnTo>
                  <a:pt x="1663" y="646"/>
                </a:lnTo>
                <a:lnTo>
                  <a:pt x="1669" y="648"/>
                </a:lnTo>
                <a:lnTo>
                  <a:pt x="1667" y="643"/>
                </a:lnTo>
                <a:lnTo>
                  <a:pt x="1664" y="638"/>
                </a:lnTo>
                <a:lnTo>
                  <a:pt x="1663" y="633"/>
                </a:lnTo>
                <a:lnTo>
                  <a:pt x="1659" y="629"/>
                </a:lnTo>
                <a:lnTo>
                  <a:pt x="1654" y="629"/>
                </a:lnTo>
                <a:lnTo>
                  <a:pt x="1654" y="634"/>
                </a:lnTo>
                <a:lnTo>
                  <a:pt x="1649" y="631"/>
                </a:lnTo>
                <a:lnTo>
                  <a:pt x="1644" y="631"/>
                </a:lnTo>
                <a:lnTo>
                  <a:pt x="1634" y="633"/>
                </a:lnTo>
                <a:lnTo>
                  <a:pt x="1631" y="636"/>
                </a:lnTo>
                <a:lnTo>
                  <a:pt x="1636" y="640"/>
                </a:lnTo>
                <a:lnTo>
                  <a:pt x="1639" y="641"/>
                </a:lnTo>
                <a:lnTo>
                  <a:pt x="1643" y="646"/>
                </a:lnTo>
                <a:lnTo>
                  <a:pt x="1651" y="655"/>
                </a:lnTo>
                <a:lnTo>
                  <a:pt x="1652" y="660"/>
                </a:lnTo>
                <a:lnTo>
                  <a:pt x="1655" y="662"/>
                </a:lnTo>
                <a:lnTo>
                  <a:pt x="1658" y="659"/>
                </a:lnTo>
                <a:lnTo>
                  <a:pt x="1663" y="656"/>
                </a:lnTo>
                <a:close/>
                <a:moveTo>
                  <a:pt x="1658" y="691"/>
                </a:moveTo>
                <a:lnTo>
                  <a:pt x="1659" y="696"/>
                </a:lnTo>
                <a:lnTo>
                  <a:pt x="1659" y="691"/>
                </a:lnTo>
                <a:lnTo>
                  <a:pt x="1658" y="691"/>
                </a:lnTo>
                <a:close/>
                <a:moveTo>
                  <a:pt x="1732" y="713"/>
                </a:moveTo>
                <a:lnTo>
                  <a:pt x="1728" y="718"/>
                </a:lnTo>
                <a:lnTo>
                  <a:pt x="1726" y="713"/>
                </a:lnTo>
                <a:lnTo>
                  <a:pt x="1728" y="709"/>
                </a:lnTo>
                <a:lnTo>
                  <a:pt x="1727" y="704"/>
                </a:lnTo>
                <a:lnTo>
                  <a:pt x="1722" y="707"/>
                </a:lnTo>
                <a:lnTo>
                  <a:pt x="1721" y="702"/>
                </a:lnTo>
                <a:lnTo>
                  <a:pt x="1716" y="699"/>
                </a:lnTo>
                <a:lnTo>
                  <a:pt x="1712" y="701"/>
                </a:lnTo>
                <a:lnTo>
                  <a:pt x="1709" y="696"/>
                </a:lnTo>
                <a:lnTo>
                  <a:pt x="1705" y="699"/>
                </a:lnTo>
                <a:lnTo>
                  <a:pt x="1705" y="694"/>
                </a:lnTo>
                <a:lnTo>
                  <a:pt x="1710" y="693"/>
                </a:lnTo>
                <a:lnTo>
                  <a:pt x="1714" y="694"/>
                </a:lnTo>
                <a:lnTo>
                  <a:pt x="1710" y="691"/>
                </a:lnTo>
                <a:lnTo>
                  <a:pt x="1705" y="690"/>
                </a:lnTo>
                <a:lnTo>
                  <a:pt x="1702" y="685"/>
                </a:lnTo>
                <a:lnTo>
                  <a:pt x="1697" y="680"/>
                </a:lnTo>
                <a:lnTo>
                  <a:pt x="1693" y="677"/>
                </a:lnTo>
                <a:lnTo>
                  <a:pt x="1689" y="675"/>
                </a:lnTo>
                <a:lnTo>
                  <a:pt x="1679" y="675"/>
                </a:lnTo>
                <a:lnTo>
                  <a:pt x="1674" y="673"/>
                </a:lnTo>
                <a:lnTo>
                  <a:pt x="1675" y="669"/>
                </a:lnTo>
                <a:lnTo>
                  <a:pt x="1670" y="665"/>
                </a:lnTo>
                <a:lnTo>
                  <a:pt x="1657" y="667"/>
                </a:lnTo>
                <a:lnTo>
                  <a:pt x="1658" y="672"/>
                </a:lnTo>
                <a:lnTo>
                  <a:pt x="1663" y="675"/>
                </a:lnTo>
                <a:lnTo>
                  <a:pt x="1667" y="673"/>
                </a:lnTo>
                <a:lnTo>
                  <a:pt x="1669" y="675"/>
                </a:lnTo>
                <a:lnTo>
                  <a:pt x="1665" y="677"/>
                </a:lnTo>
                <a:lnTo>
                  <a:pt x="1662" y="682"/>
                </a:lnTo>
                <a:lnTo>
                  <a:pt x="1659" y="687"/>
                </a:lnTo>
                <a:lnTo>
                  <a:pt x="1662" y="691"/>
                </a:lnTo>
                <a:lnTo>
                  <a:pt x="1665" y="687"/>
                </a:lnTo>
                <a:lnTo>
                  <a:pt x="1667" y="682"/>
                </a:lnTo>
                <a:lnTo>
                  <a:pt x="1673" y="680"/>
                </a:lnTo>
                <a:lnTo>
                  <a:pt x="1670" y="676"/>
                </a:lnTo>
                <a:lnTo>
                  <a:pt x="1673" y="677"/>
                </a:lnTo>
                <a:lnTo>
                  <a:pt x="1675" y="682"/>
                </a:lnTo>
                <a:lnTo>
                  <a:pt x="1679" y="687"/>
                </a:lnTo>
                <a:lnTo>
                  <a:pt x="1680" y="692"/>
                </a:lnTo>
                <a:lnTo>
                  <a:pt x="1678" y="696"/>
                </a:lnTo>
                <a:lnTo>
                  <a:pt x="1679" y="702"/>
                </a:lnTo>
                <a:lnTo>
                  <a:pt x="1683" y="702"/>
                </a:lnTo>
                <a:lnTo>
                  <a:pt x="1688" y="697"/>
                </a:lnTo>
                <a:lnTo>
                  <a:pt x="1689" y="702"/>
                </a:lnTo>
                <a:lnTo>
                  <a:pt x="1697" y="708"/>
                </a:lnTo>
                <a:lnTo>
                  <a:pt x="1694" y="710"/>
                </a:lnTo>
                <a:lnTo>
                  <a:pt x="1689" y="710"/>
                </a:lnTo>
                <a:lnTo>
                  <a:pt x="1690" y="715"/>
                </a:lnTo>
                <a:lnTo>
                  <a:pt x="1695" y="715"/>
                </a:lnTo>
                <a:lnTo>
                  <a:pt x="1699" y="713"/>
                </a:lnTo>
                <a:lnTo>
                  <a:pt x="1697" y="718"/>
                </a:lnTo>
                <a:lnTo>
                  <a:pt x="1701" y="713"/>
                </a:lnTo>
                <a:lnTo>
                  <a:pt x="1706" y="715"/>
                </a:lnTo>
                <a:lnTo>
                  <a:pt x="1707" y="710"/>
                </a:lnTo>
                <a:lnTo>
                  <a:pt x="1711" y="715"/>
                </a:lnTo>
                <a:lnTo>
                  <a:pt x="1716" y="719"/>
                </a:lnTo>
                <a:lnTo>
                  <a:pt x="1715" y="724"/>
                </a:lnTo>
                <a:lnTo>
                  <a:pt x="1720" y="723"/>
                </a:lnTo>
                <a:lnTo>
                  <a:pt x="1728" y="727"/>
                </a:lnTo>
                <a:lnTo>
                  <a:pt x="1728" y="733"/>
                </a:lnTo>
                <a:lnTo>
                  <a:pt x="1733" y="733"/>
                </a:lnTo>
                <a:lnTo>
                  <a:pt x="1737" y="728"/>
                </a:lnTo>
                <a:lnTo>
                  <a:pt x="1736" y="723"/>
                </a:lnTo>
                <a:lnTo>
                  <a:pt x="1732" y="713"/>
                </a:lnTo>
                <a:close/>
                <a:moveTo>
                  <a:pt x="1669" y="635"/>
                </a:moveTo>
                <a:lnTo>
                  <a:pt x="1667" y="639"/>
                </a:lnTo>
                <a:lnTo>
                  <a:pt x="1669" y="643"/>
                </a:lnTo>
                <a:lnTo>
                  <a:pt x="1669" y="648"/>
                </a:lnTo>
                <a:lnTo>
                  <a:pt x="1674" y="651"/>
                </a:lnTo>
                <a:lnTo>
                  <a:pt x="1679" y="646"/>
                </a:lnTo>
                <a:lnTo>
                  <a:pt x="1679" y="641"/>
                </a:lnTo>
                <a:lnTo>
                  <a:pt x="1669" y="635"/>
                </a:lnTo>
                <a:close/>
                <a:moveTo>
                  <a:pt x="1674" y="713"/>
                </a:moveTo>
                <a:lnTo>
                  <a:pt x="1675" y="709"/>
                </a:lnTo>
                <a:lnTo>
                  <a:pt x="1670" y="709"/>
                </a:lnTo>
                <a:lnTo>
                  <a:pt x="1674" y="713"/>
                </a:lnTo>
                <a:close/>
                <a:moveTo>
                  <a:pt x="1669" y="693"/>
                </a:moveTo>
                <a:lnTo>
                  <a:pt x="1668" y="698"/>
                </a:lnTo>
                <a:lnTo>
                  <a:pt x="1673" y="699"/>
                </a:lnTo>
                <a:lnTo>
                  <a:pt x="1673" y="694"/>
                </a:lnTo>
                <a:lnTo>
                  <a:pt x="1676" y="691"/>
                </a:lnTo>
                <a:lnTo>
                  <a:pt x="1673" y="693"/>
                </a:lnTo>
                <a:lnTo>
                  <a:pt x="1669" y="693"/>
                </a:lnTo>
                <a:close/>
                <a:moveTo>
                  <a:pt x="1678" y="708"/>
                </a:moveTo>
                <a:lnTo>
                  <a:pt x="1676" y="708"/>
                </a:lnTo>
                <a:lnTo>
                  <a:pt x="1679" y="713"/>
                </a:lnTo>
                <a:lnTo>
                  <a:pt x="1678" y="708"/>
                </a:lnTo>
                <a:close/>
                <a:moveTo>
                  <a:pt x="1678" y="687"/>
                </a:moveTo>
                <a:lnTo>
                  <a:pt x="1674" y="688"/>
                </a:lnTo>
                <a:lnTo>
                  <a:pt x="1679" y="692"/>
                </a:lnTo>
                <a:lnTo>
                  <a:pt x="1678" y="687"/>
                </a:lnTo>
                <a:close/>
                <a:moveTo>
                  <a:pt x="1674" y="662"/>
                </a:moveTo>
                <a:lnTo>
                  <a:pt x="1679" y="664"/>
                </a:lnTo>
                <a:lnTo>
                  <a:pt x="1684" y="660"/>
                </a:lnTo>
                <a:lnTo>
                  <a:pt x="1683" y="656"/>
                </a:lnTo>
                <a:lnTo>
                  <a:pt x="1679" y="651"/>
                </a:lnTo>
                <a:lnTo>
                  <a:pt x="1672" y="657"/>
                </a:lnTo>
                <a:lnTo>
                  <a:pt x="1674" y="662"/>
                </a:lnTo>
                <a:close/>
                <a:moveTo>
                  <a:pt x="1679" y="713"/>
                </a:moveTo>
                <a:lnTo>
                  <a:pt x="1678" y="718"/>
                </a:lnTo>
                <a:lnTo>
                  <a:pt x="1680" y="723"/>
                </a:lnTo>
                <a:lnTo>
                  <a:pt x="1679" y="718"/>
                </a:lnTo>
                <a:lnTo>
                  <a:pt x="1681" y="713"/>
                </a:lnTo>
                <a:lnTo>
                  <a:pt x="1679" y="713"/>
                </a:lnTo>
                <a:close/>
                <a:moveTo>
                  <a:pt x="1683" y="709"/>
                </a:moveTo>
                <a:lnTo>
                  <a:pt x="1683" y="704"/>
                </a:lnTo>
                <a:lnTo>
                  <a:pt x="1679" y="704"/>
                </a:lnTo>
                <a:lnTo>
                  <a:pt x="1683" y="709"/>
                </a:lnTo>
                <a:close/>
                <a:moveTo>
                  <a:pt x="1684" y="718"/>
                </a:moveTo>
                <a:lnTo>
                  <a:pt x="1686" y="723"/>
                </a:lnTo>
                <a:lnTo>
                  <a:pt x="1691" y="719"/>
                </a:lnTo>
                <a:lnTo>
                  <a:pt x="1686" y="714"/>
                </a:lnTo>
                <a:lnTo>
                  <a:pt x="1684" y="718"/>
                </a:lnTo>
                <a:close/>
                <a:moveTo>
                  <a:pt x="1700" y="659"/>
                </a:moveTo>
                <a:lnTo>
                  <a:pt x="1705" y="660"/>
                </a:lnTo>
                <a:lnTo>
                  <a:pt x="1705" y="655"/>
                </a:lnTo>
                <a:lnTo>
                  <a:pt x="1702" y="651"/>
                </a:lnTo>
                <a:lnTo>
                  <a:pt x="1689" y="646"/>
                </a:lnTo>
                <a:lnTo>
                  <a:pt x="1695" y="657"/>
                </a:lnTo>
                <a:lnTo>
                  <a:pt x="1700" y="659"/>
                </a:lnTo>
                <a:close/>
                <a:moveTo>
                  <a:pt x="1689" y="670"/>
                </a:moveTo>
                <a:lnTo>
                  <a:pt x="1693" y="669"/>
                </a:lnTo>
                <a:lnTo>
                  <a:pt x="1702" y="673"/>
                </a:lnTo>
                <a:lnTo>
                  <a:pt x="1706" y="670"/>
                </a:lnTo>
                <a:lnTo>
                  <a:pt x="1702" y="665"/>
                </a:lnTo>
                <a:lnTo>
                  <a:pt x="1702" y="660"/>
                </a:lnTo>
                <a:lnTo>
                  <a:pt x="1693" y="659"/>
                </a:lnTo>
                <a:lnTo>
                  <a:pt x="1690" y="654"/>
                </a:lnTo>
                <a:lnTo>
                  <a:pt x="1686" y="655"/>
                </a:lnTo>
                <a:lnTo>
                  <a:pt x="1686" y="660"/>
                </a:lnTo>
                <a:lnTo>
                  <a:pt x="1685" y="665"/>
                </a:lnTo>
                <a:lnTo>
                  <a:pt x="1689" y="670"/>
                </a:lnTo>
                <a:close/>
                <a:moveTo>
                  <a:pt x="1705" y="729"/>
                </a:moveTo>
                <a:lnTo>
                  <a:pt x="1702" y="724"/>
                </a:lnTo>
                <a:lnTo>
                  <a:pt x="1697" y="722"/>
                </a:lnTo>
                <a:lnTo>
                  <a:pt x="1694" y="717"/>
                </a:lnTo>
                <a:lnTo>
                  <a:pt x="1694" y="717"/>
                </a:lnTo>
                <a:lnTo>
                  <a:pt x="1695" y="727"/>
                </a:lnTo>
                <a:lnTo>
                  <a:pt x="1699" y="730"/>
                </a:lnTo>
                <a:lnTo>
                  <a:pt x="1712" y="740"/>
                </a:lnTo>
                <a:lnTo>
                  <a:pt x="1717" y="739"/>
                </a:lnTo>
                <a:lnTo>
                  <a:pt x="1715" y="734"/>
                </a:lnTo>
                <a:lnTo>
                  <a:pt x="1705" y="729"/>
                </a:lnTo>
                <a:close/>
                <a:moveTo>
                  <a:pt x="1710" y="723"/>
                </a:moveTo>
                <a:lnTo>
                  <a:pt x="1709" y="719"/>
                </a:lnTo>
                <a:lnTo>
                  <a:pt x="1704" y="715"/>
                </a:lnTo>
                <a:lnTo>
                  <a:pt x="1704" y="719"/>
                </a:lnTo>
                <a:lnTo>
                  <a:pt x="1706" y="724"/>
                </a:lnTo>
                <a:lnTo>
                  <a:pt x="1710" y="723"/>
                </a:lnTo>
                <a:close/>
                <a:moveTo>
                  <a:pt x="1712" y="728"/>
                </a:moveTo>
                <a:lnTo>
                  <a:pt x="1714" y="733"/>
                </a:lnTo>
                <a:lnTo>
                  <a:pt x="1717" y="733"/>
                </a:lnTo>
                <a:lnTo>
                  <a:pt x="1716" y="729"/>
                </a:lnTo>
                <a:lnTo>
                  <a:pt x="1712" y="728"/>
                </a:lnTo>
                <a:close/>
                <a:moveTo>
                  <a:pt x="1727" y="692"/>
                </a:moveTo>
                <a:lnTo>
                  <a:pt x="1728" y="696"/>
                </a:lnTo>
                <a:lnTo>
                  <a:pt x="1731" y="701"/>
                </a:lnTo>
                <a:lnTo>
                  <a:pt x="1736" y="703"/>
                </a:lnTo>
                <a:lnTo>
                  <a:pt x="1736" y="698"/>
                </a:lnTo>
                <a:lnTo>
                  <a:pt x="1732" y="694"/>
                </a:lnTo>
                <a:lnTo>
                  <a:pt x="1727" y="692"/>
                </a:lnTo>
                <a:close/>
                <a:moveTo>
                  <a:pt x="1751" y="694"/>
                </a:moveTo>
                <a:lnTo>
                  <a:pt x="1752" y="690"/>
                </a:lnTo>
                <a:lnTo>
                  <a:pt x="1751" y="680"/>
                </a:lnTo>
                <a:lnTo>
                  <a:pt x="1748" y="676"/>
                </a:lnTo>
                <a:lnTo>
                  <a:pt x="1747" y="671"/>
                </a:lnTo>
                <a:lnTo>
                  <a:pt x="1737" y="662"/>
                </a:lnTo>
                <a:lnTo>
                  <a:pt x="1733" y="659"/>
                </a:lnTo>
                <a:lnTo>
                  <a:pt x="1728" y="660"/>
                </a:lnTo>
                <a:lnTo>
                  <a:pt x="1725" y="664"/>
                </a:lnTo>
                <a:lnTo>
                  <a:pt x="1722" y="670"/>
                </a:lnTo>
                <a:lnTo>
                  <a:pt x="1727" y="670"/>
                </a:lnTo>
                <a:lnTo>
                  <a:pt x="1723" y="675"/>
                </a:lnTo>
                <a:lnTo>
                  <a:pt x="1728" y="672"/>
                </a:lnTo>
                <a:lnTo>
                  <a:pt x="1725" y="677"/>
                </a:lnTo>
                <a:lnTo>
                  <a:pt x="1728" y="682"/>
                </a:lnTo>
                <a:lnTo>
                  <a:pt x="1727" y="687"/>
                </a:lnTo>
                <a:lnTo>
                  <a:pt x="1728" y="691"/>
                </a:lnTo>
                <a:lnTo>
                  <a:pt x="1732" y="693"/>
                </a:lnTo>
                <a:lnTo>
                  <a:pt x="1736" y="694"/>
                </a:lnTo>
                <a:lnTo>
                  <a:pt x="1738" y="690"/>
                </a:lnTo>
                <a:lnTo>
                  <a:pt x="1733" y="685"/>
                </a:lnTo>
                <a:lnTo>
                  <a:pt x="1738" y="688"/>
                </a:lnTo>
                <a:lnTo>
                  <a:pt x="1741" y="683"/>
                </a:lnTo>
                <a:lnTo>
                  <a:pt x="1737" y="678"/>
                </a:lnTo>
                <a:lnTo>
                  <a:pt x="1741" y="683"/>
                </a:lnTo>
                <a:lnTo>
                  <a:pt x="1741" y="688"/>
                </a:lnTo>
                <a:lnTo>
                  <a:pt x="1739" y="692"/>
                </a:lnTo>
                <a:lnTo>
                  <a:pt x="1744" y="692"/>
                </a:lnTo>
                <a:lnTo>
                  <a:pt x="1743" y="688"/>
                </a:lnTo>
                <a:lnTo>
                  <a:pt x="1746" y="693"/>
                </a:lnTo>
                <a:lnTo>
                  <a:pt x="1751" y="694"/>
                </a:lnTo>
                <a:close/>
                <a:moveTo>
                  <a:pt x="1741" y="697"/>
                </a:moveTo>
                <a:lnTo>
                  <a:pt x="1738" y="696"/>
                </a:lnTo>
                <a:lnTo>
                  <a:pt x="1739" y="701"/>
                </a:lnTo>
                <a:lnTo>
                  <a:pt x="1744" y="706"/>
                </a:lnTo>
                <a:lnTo>
                  <a:pt x="1748" y="704"/>
                </a:lnTo>
                <a:lnTo>
                  <a:pt x="1746" y="699"/>
                </a:lnTo>
                <a:lnTo>
                  <a:pt x="1741" y="697"/>
                </a:lnTo>
                <a:close/>
                <a:moveTo>
                  <a:pt x="1752" y="708"/>
                </a:moveTo>
                <a:lnTo>
                  <a:pt x="1751" y="713"/>
                </a:lnTo>
                <a:lnTo>
                  <a:pt x="1756" y="710"/>
                </a:lnTo>
                <a:lnTo>
                  <a:pt x="1753" y="706"/>
                </a:lnTo>
                <a:lnTo>
                  <a:pt x="1752" y="708"/>
                </a:lnTo>
                <a:close/>
              </a:path>
            </a:pathLst>
          </a:custGeom>
          <a:solidFill>
            <a:schemeClr val="bg1"/>
          </a:solidFill>
          <a:ln w="12700">
            <a:solidFill>
              <a:srgbClr val="5F5F5F"/>
            </a:solidFill>
            <a:prstDash val="solid"/>
            <a:round/>
            <a:headEnd/>
            <a:tailEnd/>
          </a:ln>
        </p:spPr>
        <p:txBody>
          <a:bodyPr lIns="868680" rIns="484632" bIns="32004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AK</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pSp>
        <p:nvGrpSpPr>
          <p:cNvPr id="103" name="Group 102"/>
          <p:cNvGrpSpPr/>
          <p:nvPr/>
        </p:nvGrpSpPr>
        <p:grpSpPr>
          <a:xfrm>
            <a:off x="498464" y="751639"/>
            <a:ext cx="6934481" cy="4693545"/>
            <a:chOff x="1766972" y="1850309"/>
            <a:chExt cx="6397283" cy="3950007"/>
          </a:xfrm>
        </p:grpSpPr>
        <p:grpSp>
          <p:nvGrpSpPr>
            <p:cNvPr id="104" name="Group 102"/>
            <p:cNvGrpSpPr>
              <a:grpSpLocks/>
            </p:cNvGrpSpPr>
            <p:nvPr/>
          </p:nvGrpSpPr>
          <p:grpSpPr bwMode="auto">
            <a:xfrm>
              <a:off x="1766972" y="1850309"/>
              <a:ext cx="6397283" cy="3950007"/>
              <a:chOff x="2228" y="1236"/>
              <a:chExt cx="3407" cy="2103"/>
            </a:xfrm>
            <a:solidFill>
              <a:srgbClr val="EAEAEA"/>
            </a:solidFill>
          </p:grpSpPr>
          <p:sp>
            <p:nvSpPr>
              <p:cNvPr id="106" name="Freeform 103"/>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7" name="Freeform 104"/>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path>
                </a:pathLst>
              </a:custGeom>
              <a:solidFill>
                <a:schemeClr val="accent4"/>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OR</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8" name="Freeform 105"/>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9" name="Freeform 106"/>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path>
                </a:pathLst>
              </a:custGeom>
              <a:solidFill>
                <a:schemeClr val="accent4"/>
              </a:solidFill>
              <a:ln w="12700">
                <a:solidFill>
                  <a:srgbClr val="5F5F5F"/>
                </a:solidFill>
                <a:prstDash val="solid"/>
                <a:round/>
                <a:headEnd/>
                <a:tailEnd/>
              </a:ln>
            </p:spPr>
            <p:txBody>
              <a:bodyPr bIns="3657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NV</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0" name="Freeform 107"/>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1" name="Freeform 108"/>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AZ</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2" name="Freeform 109"/>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3" name="Freeform 110"/>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path>
                </a:pathLst>
              </a:custGeom>
              <a:solidFill>
                <a:schemeClr val="bg1"/>
              </a:solidFill>
              <a:ln w="12700">
                <a:solidFill>
                  <a:srgbClr val="5F5F5F"/>
                </a:solidFill>
                <a:prstDash val="solid"/>
                <a:round/>
                <a:headEnd/>
                <a:tailEnd/>
              </a:ln>
              <a:extLst/>
            </p:spPr>
            <p:txBody>
              <a:bodyPr tIns="365760" rIns="13716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4" name="Freeform 111"/>
              <p:cNvSpPr>
                <a:spLocks/>
              </p:cNvSpPr>
              <p:nvPr/>
            </p:nvSpPr>
            <p:spPr bwMode="auto">
              <a:xfrm>
                <a:off x="2802" y="1905"/>
                <a:ext cx="362" cy="455"/>
              </a:xfrm>
              <a:custGeom>
                <a:avLst/>
                <a:gdLst>
                  <a:gd name="T0" fmla="*/ 0 w 362"/>
                  <a:gd name="T1" fmla="*/ 406 h 455"/>
                  <a:gd name="T2" fmla="*/ 73 w 362"/>
                  <a:gd name="T3" fmla="*/ 0 h 455"/>
                  <a:gd name="T4" fmla="*/ 96 w 362"/>
                  <a:gd name="T5" fmla="*/ 4 h 455"/>
                  <a:gd name="T6" fmla="*/ 180 w 362"/>
                  <a:gd name="T7" fmla="*/ 19 h 455"/>
                  <a:gd name="T8" fmla="*/ 251 w 362"/>
                  <a:gd name="T9" fmla="*/ 28 h 455"/>
                  <a:gd name="T10" fmla="*/ 239 w 362"/>
                  <a:gd name="T11" fmla="*/ 111 h 455"/>
                  <a:gd name="T12" fmla="*/ 362 w 362"/>
                  <a:gd name="T13" fmla="*/ 127 h 455"/>
                  <a:gd name="T14" fmla="*/ 320 w 362"/>
                  <a:gd name="T15" fmla="*/ 455 h 455"/>
                  <a:gd name="T16" fmla="*/ 232 w 362"/>
                  <a:gd name="T17" fmla="*/ 443 h 455"/>
                  <a:gd name="T18" fmla="*/ 147 w 362"/>
                  <a:gd name="T19" fmla="*/ 431 h 455"/>
                  <a:gd name="T20" fmla="*/ 58 w 362"/>
                  <a:gd name="T21" fmla="*/ 416 h 455"/>
                  <a:gd name="T22" fmla="*/ 0 w 362"/>
                  <a:gd name="T23" fmla="*/ 406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 h="455">
                    <a:moveTo>
                      <a:pt x="0" y="406"/>
                    </a:moveTo>
                    <a:lnTo>
                      <a:pt x="73" y="0"/>
                    </a:lnTo>
                    <a:lnTo>
                      <a:pt x="96" y="4"/>
                    </a:lnTo>
                    <a:lnTo>
                      <a:pt x="180" y="19"/>
                    </a:lnTo>
                    <a:lnTo>
                      <a:pt x="251" y="28"/>
                    </a:lnTo>
                    <a:lnTo>
                      <a:pt x="239" y="111"/>
                    </a:lnTo>
                    <a:lnTo>
                      <a:pt x="362" y="127"/>
                    </a:lnTo>
                    <a:lnTo>
                      <a:pt x="320" y="455"/>
                    </a:lnTo>
                    <a:lnTo>
                      <a:pt x="232" y="443"/>
                    </a:lnTo>
                    <a:lnTo>
                      <a:pt x="147" y="431"/>
                    </a:lnTo>
                    <a:lnTo>
                      <a:pt x="58" y="416"/>
                    </a:lnTo>
                    <a:lnTo>
                      <a:pt x="0" y="406"/>
                    </a:lnTo>
                    <a:close/>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UT</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5" name="Freeform 113"/>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6" name="Freeform 114"/>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MT</a:t>
                </a:r>
              </a:p>
            </p:txBody>
          </p:sp>
          <p:sp>
            <p:nvSpPr>
              <p:cNvPr id="117" name="Freeform 115"/>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8" name="Freeform 116"/>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WY</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9" name="Freeform 117"/>
              <p:cNvSpPr>
                <a:spLocks/>
              </p:cNvSpPr>
              <p:nvPr/>
            </p:nvSpPr>
            <p:spPr bwMode="auto">
              <a:xfrm>
                <a:off x="3064" y="2360"/>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0" name="Freeform 118"/>
              <p:cNvSpPr>
                <a:spLocks/>
              </p:cNvSpPr>
              <p:nvPr/>
            </p:nvSpPr>
            <p:spPr bwMode="auto">
              <a:xfrm>
                <a:off x="3064" y="2360"/>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NM</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1" name="Freeform 119"/>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2" name="Freeform 120"/>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path>
                </a:pathLst>
              </a:custGeom>
              <a:solidFill>
                <a:srgbClr val="FADA7A"/>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CO</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3" name="Freeform 121"/>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4" name="Freeform 122"/>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NE</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5" name="Freeform 123"/>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6" name="Freeform 124"/>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path>
                </a:pathLst>
              </a:custGeom>
              <a:solidFill>
                <a:schemeClr val="bg1"/>
              </a:solidFill>
              <a:ln w="12700">
                <a:solidFill>
                  <a:srgbClr val="5F5F5F"/>
                </a:solidFill>
                <a:prstDash val="solid"/>
                <a:round/>
                <a:headEnd/>
                <a:tailEnd/>
              </a:ln>
              <a:extLst/>
            </p:spPr>
            <p:txBody>
              <a:bodyPr bIns="9144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SD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7" name="Freeform 125"/>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8" name="Freeform 126"/>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path>
                </a:pathLst>
              </a:custGeom>
              <a:solidFill>
                <a:srgbClr val="FADA7A"/>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9" name="Freeform 127"/>
              <p:cNvSpPr>
                <a:spLocks/>
              </p:cNvSpPr>
              <p:nvPr/>
            </p:nvSpPr>
            <p:spPr bwMode="auto">
              <a:xfrm>
                <a:off x="3510"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0" name="Freeform 128"/>
              <p:cNvSpPr>
                <a:spLocks/>
              </p:cNvSpPr>
              <p:nvPr/>
            </p:nvSpPr>
            <p:spPr bwMode="auto">
              <a:xfrm>
                <a:off x="3510"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path>
                </a:pathLst>
              </a:custGeom>
              <a:solidFill>
                <a:schemeClr val="accent2"/>
              </a:solidFill>
              <a:ln w="12700">
                <a:solidFill>
                  <a:srgbClr val="5F5F5F"/>
                </a:solidFill>
                <a:prstDash val="solid"/>
                <a:round/>
                <a:headEnd/>
                <a:tailEnd/>
              </a:ln>
            </p:spPr>
            <p:txBody>
              <a:bodyPr lIns="4572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OK</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1" name="Freeform 129"/>
              <p:cNvSpPr>
                <a:spLocks/>
              </p:cNvSpPr>
              <p:nvPr/>
            </p:nvSpPr>
            <p:spPr bwMode="auto">
              <a:xfrm>
                <a:off x="3577" y="2153"/>
                <a:ext cx="478" cy="256"/>
              </a:xfrm>
              <a:custGeom>
                <a:avLst/>
                <a:gdLst>
                  <a:gd name="T0" fmla="*/ 0 w 478"/>
                  <a:gd name="T1" fmla="*/ 248 h 256"/>
                  <a:gd name="T2" fmla="*/ 12 w 478"/>
                  <a:gd name="T3" fmla="*/ 0 h 256"/>
                  <a:gd name="T4" fmla="*/ 90 w 478"/>
                  <a:gd name="T5" fmla="*/ 4 h 256"/>
                  <a:gd name="T6" fmla="*/ 244 w 478"/>
                  <a:gd name="T7" fmla="*/ 8 h 256"/>
                  <a:gd name="T8" fmla="*/ 325 w 478"/>
                  <a:gd name="T9" fmla="*/ 8 h 256"/>
                  <a:gd name="T10" fmla="*/ 429 w 478"/>
                  <a:gd name="T11" fmla="*/ 6 h 256"/>
                  <a:gd name="T12" fmla="*/ 444 w 478"/>
                  <a:gd name="T13" fmla="*/ 17 h 256"/>
                  <a:gd name="T14" fmla="*/ 448 w 478"/>
                  <a:gd name="T15" fmla="*/ 15 h 256"/>
                  <a:gd name="T16" fmla="*/ 453 w 478"/>
                  <a:gd name="T17" fmla="*/ 16 h 256"/>
                  <a:gd name="T18" fmla="*/ 457 w 478"/>
                  <a:gd name="T19" fmla="*/ 21 h 256"/>
                  <a:gd name="T20" fmla="*/ 458 w 478"/>
                  <a:gd name="T21" fmla="*/ 27 h 256"/>
                  <a:gd name="T22" fmla="*/ 457 w 478"/>
                  <a:gd name="T23" fmla="*/ 28 h 256"/>
                  <a:gd name="T24" fmla="*/ 451 w 478"/>
                  <a:gd name="T25" fmla="*/ 28 h 256"/>
                  <a:gd name="T26" fmla="*/ 450 w 478"/>
                  <a:gd name="T27" fmla="*/ 34 h 256"/>
                  <a:gd name="T28" fmla="*/ 443 w 478"/>
                  <a:gd name="T29" fmla="*/ 42 h 256"/>
                  <a:gd name="T30" fmla="*/ 446 w 478"/>
                  <a:gd name="T31" fmla="*/ 47 h 256"/>
                  <a:gd name="T32" fmla="*/ 450 w 478"/>
                  <a:gd name="T33" fmla="*/ 54 h 256"/>
                  <a:gd name="T34" fmla="*/ 457 w 478"/>
                  <a:gd name="T35" fmla="*/ 58 h 256"/>
                  <a:gd name="T36" fmla="*/ 457 w 478"/>
                  <a:gd name="T37" fmla="*/ 63 h 256"/>
                  <a:gd name="T38" fmla="*/ 465 w 478"/>
                  <a:gd name="T39" fmla="*/ 73 h 256"/>
                  <a:gd name="T40" fmla="*/ 469 w 478"/>
                  <a:gd name="T41" fmla="*/ 74 h 256"/>
                  <a:gd name="T42" fmla="*/ 474 w 478"/>
                  <a:gd name="T43" fmla="*/ 78 h 256"/>
                  <a:gd name="T44" fmla="*/ 478 w 478"/>
                  <a:gd name="T45" fmla="*/ 253 h 256"/>
                  <a:gd name="T46" fmla="*/ 398 w 478"/>
                  <a:gd name="T47" fmla="*/ 256 h 256"/>
                  <a:gd name="T48" fmla="*/ 250 w 478"/>
                  <a:gd name="T49" fmla="*/ 256 h 256"/>
                  <a:gd name="T50" fmla="*/ 103 w 478"/>
                  <a:gd name="T51" fmla="*/ 252 h 256"/>
                  <a:gd name="T52" fmla="*/ 0 w 478"/>
                  <a:gd name="T53"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8" h="256">
                    <a:moveTo>
                      <a:pt x="0" y="248"/>
                    </a:moveTo>
                    <a:lnTo>
                      <a:pt x="12" y="0"/>
                    </a:lnTo>
                    <a:lnTo>
                      <a:pt x="90" y="4"/>
                    </a:lnTo>
                    <a:lnTo>
                      <a:pt x="244" y="8"/>
                    </a:lnTo>
                    <a:lnTo>
                      <a:pt x="325" y="8"/>
                    </a:lnTo>
                    <a:lnTo>
                      <a:pt x="429" y="6"/>
                    </a:lnTo>
                    <a:lnTo>
                      <a:pt x="444" y="17"/>
                    </a:lnTo>
                    <a:lnTo>
                      <a:pt x="448" y="15"/>
                    </a:lnTo>
                    <a:lnTo>
                      <a:pt x="453" y="16"/>
                    </a:lnTo>
                    <a:lnTo>
                      <a:pt x="457" y="21"/>
                    </a:lnTo>
                    <a:lnTo>
                      <a:pt x="458" y="27"/>
                    </a:lnTo>
                    <a:lnTo>
                      <a:pt x="457" y="28"/>
                    </a:lnTo>
                    <a:lnTo>
                      <a:pt x="451" y="28"/>
                    </a:lnTo>
                    <a:lnTo>
                      <a:pt x="450" y="34"/>
                    </a:lnTo>
                    <a:lnTo>
                      <a:pt x="443" y="42"/>
                    </a:lnTo>
                    <a:lnTo>
                      <a:pt x="446" y="47"/>
                    </a:lnTo>
                    <a:lnTo>
                      <a:pt x="450" y="54"/>
                    </a:lnTo>
                    <a:lnTo>
                      <a:pt x="457" y="58"/>
                    </a:lnTo>
                    <a:lnTo>
                      <a:pt x="457" y="63"/>
                    </a:lnTo>
                    <a:lnTo>
                      <a:pt x="465" y="73"/>
                    </a:lnTo>
                    <a:lnTo>
                      <a:pt x="469" y="74"/>
                    </a:lnTo>
                    <a:lnTo>
                      <a:pt x="474" y="78"/>
                    </a:lnTo>
                    <a:lnTo>
                      <a:pt x="478" y="253"/>
                    </a:lnTo>
                    <a:lnTo>
                      <a:pt x="398" y="256"/>
                    </a:lnTo>
                    <a:lnTo>
                      <a:pt x="250" y="256"/>
                    </a:lnTo>
                    <a:lnTo>
                      <a:pt x="103" y="252"/>
                    </a:lnTo>
                    <a:lnTo>
                      <a:pt x="0" y="24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2" name="Freeform 130"/>
              <p:cNvSpPr>
                <a:spLocks/>
              </p:cNvSpPr>
              <p:nvPr/>
            </p:nvSpPr>
            <p:spPr bwMode="auto">
              <a:xfrm>
                <a:off x="3577" y="2153"/>
                <a:ext cx="478" cy="256"/>
              </a:xfrm>
              <a:custGeom>
                <a:avLst/>
                <a:gdLst>
                  <a:gd name="T0" fmla="*/ 0 w 478"/>
                  <a:gd name="T1" fmla="*/ 248 h 256"/>
                  <a:gd name="T2" fmla="*/ 12 w 478"/>
                  <a:gd name="T3" fmla="*/ 0 h 256"/>
                  <a:gd name="T4" fmla="*/ 90 w 478"/>
                  <a:gd name="T5" fmla="*/ 4 h 256"/>
                  <a:gd name="T6" fmla="*/ 244 w 478"/>
                  <a:gd name="T7" fmla="*/ 8 h 256"/>
                  <a:gd name="T8" fmla="*/ 325 w 478"/>
                  <a:gd name="T9" fmla="*/ 8 h 256"/>
                  <a:gd name="T10" fmla="*/ 429 w 478"/>
                  <a:gd name="T11" fmla="*/ 6 h 256"/>
                  <a:gd name="T12" fmla="*/ 444 w 478"/>
                  <a:gd name="T13" fmla="*/ 17 h 256"/>
                  <a:gd name="T14" fmla="*/ 448 w 478"/>
                  <a:gd name="T15" fmla="*/ 15 h 256"/>
                  <a:gd name="T16" fmla="*/ 453 w 478"/>
                  <a:gd name="T17" fmla="*/ 16 h 256"/>
                  <a:gd name="T18" fmla="*/ 457 w 478"/>
                  <a:gd name="T19" fmla="*/ 21 h 256"/>
                  <a:gd name="T20" fmla="*/ 458 w 478"/>
                  <a:gd name="T21" fmla="*/ 27 h 256"/>
                  <a:gd name="T22" fmla="*/ 457 w 478"/>
                  <a:gd name="T23" fmla="*/ 28 h 256"/>
                  <a:gd name="T24" fmla="*/ 451 w 478"/>
                  <a:gd name="T25" fmla="*/ 28 h 256"/>
                  <a:gd name="T26" fmla="*/ 450 w 478"/>
                  <a:gd name="T27" fmla="*/ 34 h 256"/>
                  <a:gd name="T28" fmla="*/ 443 w 478"/>
                  <a:gd name="T29" fmla="*/ 42 h 256"/>
                  <a:gd name="T30" fmla="*/ 446 w 478"/>
                  <a:gd name="T31" fmla="*/ 47 h 256"/>
                  <a:gd name="T32" fmla="*/ 450 w 478"/>
                  <a:gd name="T33" fmla="*/ 54 h 256"/>
                  <a:gd name="T34" fmla="*/ 457 w 478"/>
                  <a:gd name="T35" fmla="*/ 58 h 256"/>
                  <a:gd name="T36" fmla="*/ 457 w 478"/>
                  <a:gd name="T37" fmla="*/ 63 h 256"/>
                  <a:gd name="T38" fmla="*/ 465 w 478"/>
                  <a:gd name="T39" fmla="*/ 73 h 256"/>
                  <a:gd name="T40" fmla="*/ 469 w 478"/>
                  <a:gd name="T41" fmla="*/ 74 h 256"/>
                  <a:gd name="T42" fmla="*/ 474 w 478"/>
                  <a:gd name="T43" fmla="*/ 78 h 256"/>
                  <a:gd name="T44" fmla="*/ 478 w 478"/>
                  <a:gd name="T45" fmla="*/ 253 h 256"/>
                  <a:gd name="T46" fmla="*/ 398 w 478"/>
                  <a:gd name="T47" fmla="*/ 256 h 256"/>
                  <a:gd name="T48" fmla="*/ 250 w 478"/>
                  <a:gd name="T49" fmla="*/ 256 h 256"/>
                  <a:gd name="T50" fmla="*/ 103 w 478"/>
                  <a:gd name="T51" fmla="*/ 252 h 256"/>
                  <a:gd name="T52" fmla="*/ 0 w 478"/>
                  <a:gd name="T53"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8" h="256">
                    <a:moveTo>
                      <a:pt x="0" y="248"/>
                    </a:moveTo>
                    <a:lnTo>
                      <a:pt x="12" y="0"/>
                    </a:lnTo>
                    <a:lnTo>
                      <a:pt x="90" y="4"/>
                    </a:lnTo>
                    <a:lnTo>
                      <a:pt x="244" y="8"/>
                    </a:lnTo>
                    <a:lnTo>
                      <a:pt x="325" y="8"/>
                    </a:lnTo>
                    <a:lnTo>
                      <a:pt x="429" y="6"/>
                    </a:lnTo>
                    <a:lnTo>
                      <a:pt x="444" y="17"/>
                    </a:lnTo>
                    <a:lnTo>
                      <a:pt x="448" y="15"/>
                    </a:lnTo>
                    <a:lnTo>
                      <a:pt x="453" y="16"/>
                    </a:lnTo>
                    <a:lnTo>
                      <a:pt x="457" y="21"/>
                    </a:lnTo>
                    <a:lnTo>
                      <a:pt x="458" y="27"/>
                    </a:lnTo>
                    <a:lnTo>
                      <a:pt x="457" y="28"/>
                    </a:lnTo>
                    <a:lnTo>
                      <a:pt x="451" y="28"/>
                    </a:lnTo>
                    <a:lnTo>
                      <a:pt x="450" y="34"/>
                    </a:lnTo>
                    <a:lnTo>
                      <a:pt x="443" y="42"/>
                    </a:lnTo>
                    <a:lnTo>
                      <a:pt x="446" y="47"/>
                    </a:lnTo>
                    <a:lnTo>
                      <a:pt x="450" y="54"/>
                    </a:lnTo>
                    <a:lnTo>
                      <a:pt x="457" y="58"/>
                    </a:lnTo>
                    <a:lnTo>
                      <a:pt x="457" y="63"/>
                    </a:lnTo>
                    <a:lnTo>
                      <a:pt x="465" y="73"/>
                    </a:lnTo>
                    <a:lnTo>
                      <a:pt x="469" y="74"/>
                    </a:lnTo>
                    <a:lnTo>
                      <a:pt x="474" y="78"/>
                    </a:lnTo>
                    <a:lnTo>
                      <a:pt x="478" y="253"/>
                    </a:lnTo>
                    <a:lnTo>
                      <a:pt x="398" y="256"/>
                    </a:lnTo>
                    <a:lnTo>
                      <a:pt x="250" y="256"/>
                    </a:lnTo>
                    <a:lnTo>
                      <a:pt x="103" y="252"/>
                    </a:lnTo>
                    <a:lnTo>
                      <a:pt x="0" y="248"/>
                    </a:lnTo>
                  </a:path>
                </a:pathLst>
              </a:custGeom>
              <a:solidFill>
                <a:schemeClr val="bg1">
                  <a:lumMod val="65000"/>
                </a:schemeClr>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KS</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3" name="Freeform 131"/>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4" name="Freeform 132"/>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path>
                </a:pathLst>
              </a:custGeom>
              <a:solidFill>
                <a:schemeClr val="accent2"/>
              </a:solidFill>
              <a:ln w="12700">
                <a:solidFill>
                  <a:srgbClr val="5F5F5F"/>
                </a:solidFill>
                <a:prstDash val="solid"/>
                <a:round/>
                <a:headEnd/>
                <a:tailEnd/>
              </a:ln>
            </p:spPr>
            <p:txBody>
              <a:bodyPr rIns="27432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MN</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5" name="Freeform 133"/>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6" name="Freeform 134"/>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7" name="Freeform 135"/>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8" name="Freeform 136"/>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path>
                </a:pathLst>
              </a:custGeom>
              <a:solidFill>
                <a:schemeClr val="bg1"/>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MO</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9" name="Freeform 137"/>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0" name="Freeform 138"/>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AR</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1" name="Freeform 139"/>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2" name="Freeform 140"/>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path>
                </a:pathLst>
              </a:custGeom>
              <a:solidFill>
                <a:schemeClr val="bg1"/>
              </a:solidFill>
              <a:ln w="12700">
                <a:solidFill>
                  <a:srgbClr val="5F5F5F"/>
                </a:solidFill>
                <a:prstDash val="solid"/>
                <a:round/>
                <a:headEnd/>
                <a:tailEnd/>
              </a:ln>
              <a:extLst/>
            </p:spPr>
            <p:txBody>
              <a:bodyPr l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IL</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3" name="Freeform 141"/>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4" name="Freeform 142"/>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TN</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5" name="Freeform 143"/>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6" name="Freeform 144"/>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path>
                </a:pathLst>
              </a:custGeom>
              <a:solidFill>
                <a:schemeClr val="bg1"/>
              </a:solidFill>
              <a:ln w="12700">
                <a:solidFill>
                  <a:srgbClr val="5F5F5F"/>
                </a:solidFill>
                <a:prstDash val="solid"/>
                <a:round/>
                <a:headEnd/>
                <a:tailEnd/>
              </a:ln>
              <a:extLst/>
            </p:spPr>
            <p:txBody>
              <a:bodyPr lIns="3657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KY</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7" name="Freeform 145"/>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8" name="Freeform 146"/>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IN</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9" name="Freeform 147"/>
              <p:cNvSpPr>
                <a:spLocks noEditPoints="1"/>
              </p:cNvSpPr>
              <p:nvPr/>
            </p:nvSpPr>
            <p:spPr bwMode="auto">
              <a:xfrm>
                <a:off x="4487" y="2530"/>
                <a:ext cx="252" cy="408"/>
              </a:xfrm>
              <a:custGeom>
                <a:avLst/>
                <a:gdLst>
                  <a:gd name="T0" fmla="*/ 244 w 252"/>
                  <a:gd name="T1" fmla="*/ 305 h 408"/>
                  <a:gd name="T2" fmla="*/ 244 w 252"/>
                  <a:gd name="T3" fmla="*/ 289 h 408"/>
                  <a:gd name="T4" fmla="*/ 244 w 252"/>
                  <a:gd name="T5" fmla="*/ 278 h 408"/>
                  <a:gd name="T6" fmla="*/ 237 w 252"/>
                  <a:gd name="T7" fmla="*/ 264 h 408"/>
                  <a:gd name="T8" fmla="*/ 236 w 252"/>
                  <a:gd name="T9" fmla="*/ 245 h 408"/>
                  <a:gd name="T10" fmla="*/ 237 w 252"/>
                  <a:gd name="T11" fmla="*/ 229 h 408"/>
                  <a:gd name="T12" fmla="*/ 245 w 252"/>
                  <a:gd name="T13" fmla="*/ 219 h 408"/>
                  <a:gd name="T14" fmla="*/ 240 w 252"/>
                  <a:gd name="T15" fmla="*/ 213 h 408"/>
                  <a:gd name="T16" fmla="*/ 237 w 252"/>
                  <a:gd name="T17" fmla="*/ 198 h 408"/>
                  <a:gd name="T18" fmla="*/ 230 w 252"/>
                  <a:gd name="T19" fmla="*/ 190 h 408"/>
                  <a:gd name="T20" fmla="*/ 222 w 252"/>
                  <a:gd name="T21" fmla="*/ 175 h 408"/>
                  <a:gd name="T22" fmla="*/ 219 w 252"/>
                  <a:gd name="T23" fmla="*/ 167 h 408"/>
                  <a:gd name="T24" fmla="*/ 171 w 252"/>
                  <a:gd name="T25" fmla="*/ 0 h 408"/>
                  <a:gd name="T26" fmla="*/ 0 w 252"/>
                  <a:gd name="T27" fmla="*/ 15 h 408"/>
                  <a:gd name="T28" fmla="*/ 2 w 252"/>
                  <a:gd name="T29" fmla="*/ 21 h 408"/>
                  <a:gd name="T30" fmla="*/ 4 w 252"/>
                  <a:gd name="T31" fmla="*/ 272 h 408"/>
                  <a:gd name="T32" fmla="*/ 20 w 252"/>
                  <a:gd name="T33" fmla="*/ 396 h 408"/>
                  <a:gd name="T34" fmla="*/ 35 w 252"/>
                  <a:gd name="T35" fmla="*/ 397 h 408"/>
                  <a:gd name="T36" fmla="*/ 42 w 252"/>
                  <a:gd name="T37" fmla="*/ 378 h 408"/>
                  <a:gd name="T38" fmla="*/ 44 w 252"/>
                  <a:gd name="T39" fmla="*/ 369 h 408"/>
                  <a:gd name="T40" fmla="*/ 47 w 252"/>
                  <a:gd name="T41" fmla="*/ 370 h 408"/>
                  <a:gd name="T42" fmla="*/ 53 w 252"/>
                  <a:gd name="T43" fmla="*/ 375 h 408"/>
                  <a:gd name="T44" fmla="*/ 51 w 252"/>
                  <a:gd name="T45" fmla="*/ 385 h 408"/>
                  <a:gd name="T46" fmla="*/ 59 w 252"/>
                  <a:gd name="T47" fmla="*/ 393 h 408"/>
                  <a:gd name="T48" fmla="*/ 65 w 252"/>
                  <a:gd name="T49" fmla="*/ 398 h 408"/>
                  <a:gd name="T50" fmla="*/ 58 w 252"/>
                  <a:gd name="T51" fmla="*/ 405 h 408"/>
                  <a:gd name="T52" fmla="*/ 50 w 252"/>
                  <a:gd name="T53" fmla="*/ 407 h 408"/>
                  <a:gd name="T54" fmla="*/ 76 w 252"/>
                  <a:gd name="T55" fmla="*/ 401 h 408"/>
                  <a:gd name="T56" fmla="*/ 76 w 252"/>
                  <a:gd name="T57" fmla="*/ 396 h 408"/>
                  <a:gd name="T58" fmla="*/ 86 w 252"/>
                  <a:gd name="T59" fmla="*/ 392 h 408"/>
                  <a:gd name="T60" fmla="*/ 86 w 252"/>
                  <a:gd name="T61" fmla="*/ 379 h 408"/>
                  <a:gd name="T62" fmla="*/ 89 w 252"/>
                  <a:gd name="T63" fmla="*/ 370 h 408"/>
                  <a:gd name="T64" fmla="*/ 78 w 252"/>
                  <a:gd name="T65" fmla="*/ 362 h 408"/>
                  <a:gd name="T66" fmla="*/ 72 w 252"/>
                  <a:gd name="T67" fmla="*/ 344 h 408"/>
                  <a:gd name="T68" fmla="*/ 142 w 252"/>
                  <a:gd name="T69" fmla="*/ 333 h 408"/>
                  <a:gd name="T70" fmla="*/ 252 w 252"/>
                  <a:gd name="T71" fmla="*/ 318 h 408"/>
                  <a:gd name="T72" fmla="*/ 42 w 252"/>
                  <a:gd name="T73" fmla="*/ 405 h 408"/>
                  <a:gd name="T74" fmla="*/ 39 w 252"/>
                  <a:gd name="T75" fmla="*/ 405 h 408"/>
                  <a:gd name="T76" fmla="*/ 36 w 252"/>
                  <a:gd name="T77" fmla="*/ 407 h 408"/>
                  <a:gd name="T78" fmla="*/ 31 w 252"/>
                  <a:gd name="T79" fmla="*/ 40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2" h="408">
                    <a:moveTo>
                      <a:pt x="248" y="310"/>
                    </a:moveTo>
                    <a:lnTo>
                      <a:pt x="244" y="305"/>
                    </a:lnTo>
                    <a:lnTo>
                      <a:pt x="241" y="299"/>
                    </a:lnTo>
                    <a:lnTo>
                      <a:pt x="244" y="289"/>
                    </a:lnTo>
                    <a:lnTo>
                      <a:pt x="242" y="283"/>
                    </a:lnTo>
                    <a:lnTo>
                      <a:pt x="244" y="278"/>
                    </a:lnTo>
                    <a:lnTo>
                      <a:pt x="241" y="271"/>
                    </a:lnTo>
                    <a:lnTo>
                      <a:pt x="237" y="264"/>
                    </a:lnTo>
                    <a:lnTo>
                      <a:pt x="234" y="255"/>
                    </a:lnTo>
                    <a:lnTo>
                      <a:pt x="236" y="245"/>
                    </a:lnTo>
                    <a:lnTo>
                      <a:pt x="237" y="238"/>
                    </a:lnTo>
                    <a:lnTo>
                      <a:pt x="237" y="229"/>
                    </a:lnTo>
                    <a:lnTo>
                      <a:pt x="240" y="223"/>
                    </a:lnTo>
                    <a:lnTo>
                      <a:pt x="245" y="219"/>
                    </a:lnTo>
                    <a:lnTo>
                      <a:pt x="244" y="215"/>
                    </a:lnTo>
                    <a:lnTo>
                      <a:pt x="240" y="213"/>
                    </a:lnTo>
                    <a:lnTo>
                      <a:pt x="240" y="204"/>
                    </a:lnTo>
                    <a:lnTo>
                      <a:pt x="237" y="198"/>
                    </a:lnTo>
                    <a:lnTo>
                      <a:pt x="237" y="196"/>
                    </a:lnTo>
                    <a:lnTo>
                      <a:pt x="230" y="190"/>
                    </a:lnTo>
                    <a:lnTo>
                      <a:pt x="226" y="180"/>
                    </a:lnTo>
                    <a:lnTo>
                      <a:pt x="222" y="175"/>
                    </a:lnTo>
                    <a:lnTo>
                      <a:pt x="221" y="169"/>
                    </a:lnTo>
                    <a:lnTo>
                      <a:pt x="219" y="167"/>
                    </a:lnTo>
                    <a:lnTo>
                      <a:pt x="195" y="77"/>
                    </a:lnTo>
                    <a:lnTo>
                      <a:pt x="171" y="0"/>
                    </a:lnTo>
                    <a:lnTo>
                      <a:pt x="96" y="8"/>
                    </a:lnTo>
                    <a:lnTo>
                      <a:pt x="0" y="15"/>
                    </a:lnTo>
                    <a:lnTo>
                      <a:pt x="0" y="17"/>
                    </a:lnTo>
                    <a:lnTo>
                      <a:pt x="2" y="21"/>
                    </a:lnTo>
                    <a:lnTo>
                      <a:pt x="8" y="24"/>
                    </a:lnTo>
                    <a:lnTo>
                      <a:pt x="4" y="272"/>
                    </a:lnTo>
                    <a:lnTo>
                      <a:pt x="20" y="393"/>
                    </a:lnTo>
                    <a:lnTo>
                      <a:pt x="20" y="396"/>
                    </a:lnTo>
                    <a:lnTo>
                      <a:pt x="25" y="396"/>
                    </a:lnTo>
                    <a:lnTo>
                      <a:pt x="35" y="397"/>
                    </a:lnTo>
                    <a:lnTo>
                      <a:pt x="40" y="397"/>
                    </a:lnTo>
                    <a:lnTo>
                      <a:pt x="42" y="378"/>
                    </a:lnTo>
                    <a:lnTo>
                      <a:pt x="42" y="373"/>
                    </a:lnTo>
                    <a:lnTo>
                      <a:pt x="44" y="369"/>
                    </a:lnTo>
                    <a:lnTo>
                      <a:pt x="43" y="366"/>
                    </a:lnTo>
                    <a:lnTo>
                      <a:pt x="47" y="370"/>
                    </a:lnTo>
                    <a:lnTo>
                      <a:pt x="50" y="370"/>
                    </a:lnTo>
                    <a:lnTo>
                      <a:pt x="53" y="375"/>
                    </a:lnTo>
                    <a:lnTo>
                      <a:pt x="54" y="381"/>
                    </a:lnTo>
                    <a:lnTo>
                      <a:pt x="51" y="385"/>
                    </a:lnTo>
                    <a:lnTo>
                      <a:pt x="54" y="390"/>
                    </a:lnTo>
                    <a:lnTo>
                      <a:pt x="59" y="393"/>
                    </a:lnTo>
                    <a:lnTo>
                      <a:pt x="61" y="393"/>
                    </a:lnTo>
                    <a:lnTo>
                      <a:pt x="65" y="398"/>
                    </a:lnTo>
                    <a:lnTo>
                      <a:pt x="63" y="404"/>
                    </a:lnTo>
                    <a:lnTo>
                      <a:pt x="58" y="405"/>
                    </a:lnTo>
                    <a:lnTo>
                      <a:pt x="53" y="405"/>
                    </a:lnTo>
                    <a:lnTo>
                      <a:pt x="50" y="407"/>
                    </a:lnTo>
                    <a:lnTo>
                      <a:pt x="70" y="404"/>
                    </a:lnTo>
                    <a:lnTo>
                      <a:pt x="76" y="401"/>
                    </a:lnTo>
                    <a:lnTo>
                      <a:pt x="77" y="397"/>
                    </a:lnTo>
                    <a:lnTo>
                      <a:pt x="76" y="396"/>
                    </a:lnTo>
                    <a:lnTo>
                      <a:pt x="81" y="396"/>
                    </a:lnTo>
                    <a:lnTo>
                      <a:pt x="86" y="392"/>
                    </a:lnTo>
                    <a:lnTo>
                      <a:pt x="88" y="382"/>
                    </a:lnTo>
                    <a:lnTo>
                      <a:pt x="86" y="379"/>
                    </a:lnTo>
                    <a:lnTo>
                      <a:pt x="86" y="377"/>
                    </a:lnTo>
                    <a:lnTo>
                      <a:pt x="89" y="370"/>
                    </a:lnTo>
                    <a:lnTo>
                      <a:pt x="84" y="365"/>
                    </a:lnTo>
                    <a:lnTo>
                      <a:pt x="78" y="362"/>
                    </a:lnTo>
                    <a:lnTo>
                      <a:pt x="70" y="351"/>
                    </a:lnTo>
                    <a:lnTo>
                      <a:pt x="72" y="344"/>
                    </a:lnTo>
                    <a:lnTo>
                      <a:pt x="77" y="340"/>
                    </a:lnTo>
                    <a:lnTo>
                      <a:pt x="142" y="333"/>
                    </a:lnTo>
                    <a:lnTo>
                      <a:pt x="252" y="321"/>
                    </a:lnTo>
                    <a:lnTo>
                      <a:pt x="252" y="318"/>
                    </a:lnTo>
                    <a:lnTo>
                      <a:pt x="248" y="310"/>
                    </a:lnTo>
                    <a:close/>
                    <a:moveTo>
                      <a:pt x="42" y="405"/>
                    </a:moveTo>
                    <a:lnTo>
                      <a:pt x="42" y="404"/>
                    </a:lnTo>
                    <a:lnTo>
                      <a:pt x="39" y="405"/>
                    </a:lnTo>
                    <a:lnTo>
                      <a:pt x="42" y="405"/>
                    </a:lnTo>
                    <a:close/>
                    <a:moveTo>
                      <a:pt x="36" y="407"/>
                    </a:moveTo>
                    <a:lnTo>
                      <a:pt x="39" y="405"/>
                    </a:lnTo>
                    <a:lnTo>
                      <a:pt x="31" y="408"/>
                    </a:lnTo>
                    <a:lnTo>
                      <a:pt x="36" y="407"/>
                    </a:lnTo>
                    <a:close/>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AL</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0" name="Freeform 148"/>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1" name="Freeform 149"/>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path>
                </a:pathLst>
              </a:custGeom>
              <a:solidFill>
                <a:schemeClr val="accent4"/>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OH</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2" name="Freeform 150"/>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3" name="Freeform 151"/>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GA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4" name="Freeform 152"/>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5" name="Freeform 153"/>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path>
                </a:pathLst>
              </a:custGeom>
              <a:solidFill>
                <a:schemeClr val="accent4"/>
              </a:solidFill>
              <a:ln w="12700">
                <a:solidFill>
                  <a:srgbClr val="5F5F5F"/>
                </a:solidFill>
                <a:prstDash val="solid"/>
                <a:round/>
                <a:headEnd/>
                <a:tailEnd/>
              </a:ln>
            </p:spPr>
            <p:txBody>
              <a:bodyPr lIns="45720" tIns="228600" rIns="2286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WV</a:t>
                </a:r>
                <a:endParaRPr kumimoji="0" lang="en-US" sz="13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6" name="Freeform 154"/>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7" name="Freeform 155"/>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path>
                </a:pathLst>
              </a:custGeom>
              <a:solidFill>
                <a:schemeClr val="bg1"/>
              </a:solidFill>
              <a:ln w="12700">
                <a:solidFill>
                  <a:srgbClr val="5F5F5F"/>
                </a:solidFill>
                <a:prstDash val="solid"/>
                <a:round/>
                <a:headEnd/>
                <a:tailEnd/>
              </a:ln>
              <a:extLst/>
            </p:spPr>
            <p:txBody>
              <a:bodyPr lIns="182880" b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SC</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8" name="Freeform 156"/>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9" name="Freeform 157"/>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PA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0" name="Freeform 158"/>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1" name="Freeform 159"/>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path>
                </a:pathLst>
              </a:custGeom>
              <a:solidFill>
                <a:schemeClr val="accent3"/>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2" name="Freeform 160"/>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3" name="Freeform 161"/>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path>
                </a:pathLst>
              </a:custGeom>
              <a:solidFill>
                <a:schemeClr val="bg1"/>
              </a:solidFill>
              <a:ln w="12700">
                <a:solidFill>
                  <a:srgbClr val="5F5F5F"/>
                </a:solidFill>
                <a:prstDash val="solid"/>
                <a:round/>
                <a:headEnd/>
                <a:tailEnd/>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4" name="Freeform 162"/>
              <p:cNvSpPr>
                <a:spLocks noEditPoints="1"/>
              </p:cNvSpPr>
              <p:nvPr/>
            </p:nvSpPr>
            <p:spPr bwMode="auto">
              <a:xfrm>
                <a:off x="4767" y="2094"/>
                <a:ext cx="516" cy="287"/>
              </a:xfrm>
              <a:custGeom>
                <a:avLst/>
                <a:gdLst>
                  <a:gd name="T0" fmla="*/ 491 w 516"/>
                  <a:gd name="T1" fmla="*/ 93 h 287"/>
                  <a:gd name="T2" fmla="*/ 481 w 516"/>
                  <a:gd name="T3" fmla="*/ 118 h 287"/>
                  <a:gd name="T4" fmla="*/ 481 w 516"/>
                  <a:gd name="T5" fmla="*/ 147 h 287"/>
                  <a:gd name="T6" fmla="*/ 490 w 516"/>
                  <a:gd name="T7" fmla="*/ 128 h 287"/>
                  <a:gd name="T8" fmla="*/ 500 w 516"/>
                  <a:gd name="T9" fmla="*/ 121 h 287"/>
                  <a:gd name="T10" fmla="*/ 506 w 516"/>
                  <a:gd name="T11" fmla="*/ 87 h 287"/>
                  <a:gd name="T12" fmla="*/ 489 w 516"/>
                  <a:gd name="T13" fmla="*/ 174 h 287"/>
                  <a:gd name="T14" fmla="*/ 470 w 516"/>
                  <a:gd name="T15" fmla="*/ 183 h 287"/>
                  <a:gd name="T16" fmla="*/ 456 w 516"/>
                  <a:gd name="T17" fmla="*/ 179 h 287"/>
                  <a:gd name="T18" fmla="*/ 443 w 516"/>
                  <a:gd name="T19" fmla="*/ 166 h 287"/>
                  <a:gd name="T20" fmla="*/ 425 w 516"/>
                  <a:gd name="T21" fmla="*/ 162 h 287"/>
                  <a:gd name="T22" fmla="*/ 406 w 516"/>
                  <a:gd name="T23" fmla="*/ 156 h 287"/>
                  <a:gd name="T24" fmla="*/ 425 w 516"/>
                  <a:gd name="T25" fmla="*/ 154 h 287"/>
                  <a:gd name="T26" fmla="*/ 444 w 516"/>
                  <a:gd name="T27" fmla="*/ 163 h 287"/>
                  <a:gd name="T28" fmla="*/ 463 w 516"/>
                  <a:gd name="T29" fmla="*/ 171 h 287"/>
                  <a:gd name="T30" fmla="*/ 460 w 516"/>
                  <a:gd name="T31" fmla="*/ 158 h 287"/>
                  <a:gd name="T32" fmla="*/ 437 w 516"/>
                  <a:gd name="T33" fmla="*/ 145 h 287"/>
                  <a:gd name="T34" fmla="*/ 452 w 516"/>
                  <a:gd name="T35" fmla="*/ 152 h 287"/>
                  <a:gd name="T36" fmla="*/ 457 w 516"/>
                  <a:gd name="T37" fmla="*/ 140 h 287"/>
                  <a:gd name="T38" fmla="*/ 456 w 516"/>
                  <a:gd name="T39" fmla="*/ 131 h 287"/>
                  <a:gd name="T40" fmla="*/ 443 w 516"/>
                  <a:gd name="T41" fmla="*/ 124 h 287"/>
                  <a:gd name="T42" fmla="*/ 421 w 516"/>
                  <a:gd name="T43" fmla="*/ 106 h 287"/>
                  <a:gd name="T44" fmla="*/ 399 w 516"/>
                  <a:gd name="T45" fmla="*/ 89 h 287"/>
                  <a:gd name="T46" fmla="*/ 411 w 516"/>
                  <a:gd name="T47" fmla="*/ 95 h 287"/>
                  <a:gd name="T48" fmla="*/ 429 w 516"/>
                  <a:gd name="T49" fmla="*/ 109 h 287"/>
                  <a:gd name="T50" fmla="*/ 451 w 516"/>
                  <a:gd name="T51" fmla="*/ 121 h 287"/>
                  <a:gd name="T52" fmla="*/ 455 w 516"/>
                  <a:gd name="T53" fmla="*/ 103 h 287"/>
                  <a:gd name="T54" fmla="*/ 438 w 516"/>
                  <a:gd name="T55" fmla="*/ 91 h 287"/>
                  <a:gd name="T56" fmla="*/ 428 w 516"/>
                  <a:gd name="T57" fmla="*/ 82 h 287"/>
                  <a:gd name="T58" fmla="*/ 407 w 516"/>
                  <a:gd name="T59" fmla="*/ 83 h 287"/>
                  <a:gd name="T60" fmla="*/ 387 w 516"/>
                  <a:gd name="T61" fmla="*/ 75 h 287"/>
                  <a:gd name="T62" fmla="*/ 379 w 516"/>
                  <a:gd name="T63" fmla="*/ 70 h 287"/>
                  <a:gd name="T64" fmla="*/ 384 w 516"/>
                  <a:gd name="T65" fmla="*/ 51 h 287"/>
                  <a:gd name="T66" fmla="*/ 390 w 516"/>
                  <a:gd name="T67" fmla="*/ 36 h 287"/>
                  <a:gd name="T68" fmla="*/ 377 w 516"/>
                  <a:gd name="T69" fmla="*/ 23 h 287"/>
                  <a:gd name="T70" fmla="*/ 354 w 516"/>
                  <a:gd name="T71" fmla="*/ 15 h 287"/>
                  <a:gd name="T72" fmla="*/ 337 w 516"/>
                  <a:gd name="T73" fmla="*/ 2 h 287"/>
                  <a:gd name="T74" fmla="*/ 297 w 516"/>
                  <a:gd name="T75" fmla="*/ 3 h 287"/>
                  <a:gd name="T76" fmla="*/ 293 w 516"/>
                  <a:gd name="T77" fmla="*/ 30 h 287"/>
                  <a:gd name="T78" fmla="*/ 277 w 516"/>
                  <a:gd name="T79" fmla="*/ 56 h 287"/>
                  <a:gd name="T80" fmla="*/ 264 w 516"/>
                  <a:gd name="T81" fmla="*/ 70 h 287"/>
                  <a:gd name="T82" fmla="*/ 251 w 516"/>
                  <a:gd name="T83" fmla="*/ 93 h 287"/>
                  <a:gd name="T84" fmla="*/ 230 w 516"/>
                  <a:gd name="T85" fmla="*/ 86 h 287"/>
                  <a:gd name="T86" fmla="*/ 223 w 516"/>
                  <a:gd name="T87" fmla="*/ 114 h 287"/>
                  <a:gd name="T88" fmla="*/ 212 w 516"/>
                  <a:gd name="T89" fmla="*/ 143 h 287"/>
                  <a:gd name="T90" fmla="*/ 204 w 516"/>
                  <a:gd name="T91" fmla="*/ 174 h 287"/>
                  <a:gd name="T92" fmla="*/ 189 w 516"/>
                  <a:gd name="T93" fmla="*/ 186 h 287"/>
                  <a:gd name="T94" fmla="*/ 170 w 516"/>
                  <a:gd name="T95" fmla="*/ 201 h 287"/>
                  <a:gd name="T96" fmla="*/ 139 w 516"/>
                  <a:gd name="T97" fmla="*/ 205 h 287"/>
                  <a:gd name="T98" fmla="*/ 108 w 516"/>
                  <a:gd name="T99" fmla="*/ 211 h 287"/>
                  <a:gd name="T100" fmla="*/ 78 w 516"/>
                  <a:gd name="T101" fmla="*/ 219 h 287"/>
                  <a:gd name="T102" fmla="*/ 51 w 516"/>
                  <a:gd name="T103" fmla="*/ 247 h 287"/>
                  <a:gd name="T104" fmla="*/ 36 w 516"/>
                  <a:gd name="T105" fmla="*/ 265 h 287"/>
                  <a:gd name="T106" fmla="*/ 11 w 516"/>
                  <a:gd name="T107" fmla="*/ 280 h 287"/>
                  <a:gd name="T108" fmla="*/ 76 w 516"/>
                  <a:gd name="T109" fmla="*/ 277 h 287"/>
                  <a:gd name="T110" fmla="*/ 141 w 516"/>
                  <a:gd name="T111" fmla="*/ 268 h 287"/>
                  <a:gd name="T112" fmla="*/ 428 w 516"/>
                  <a:gd name="T113" fmla="*/ 217 h 287"/>
                  <a:gd name="T114" fmla="*/ 495 w 516"/>
                  <a:gd name="T115" fmla="*/ 202 h 287"/>
                  <a:gd name="T116" fmla="*/ 501 w 516"/>
                  <a:gd name="T117" fmla="*/ 201 h 287"/>
                  <a:gd name="T118" fmla="*/ 514 w 516"/>
                  <a:gd name="T119" fmla="*/ 72 h 287"/>
                  <a:gd name="T120" fmla="*/ 512 w 516"/>
                  <a:gd name="T121" fmla="*/ 83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6" h="287">
                    <a:moveTo>
                      <a:pt x="495" y="79"/>
                    </a:moveTo>
                    <a:lnTo>
                      <a:pt x="490" y="84"/>
                    </a:lnTo>
                    <a:lnTo>
                      <a:pt x="486" y="89"/>
                    </a:lnTo>
                    <a:lnTo>
                      <a:pt x="491" y="93"/>
                    </a:lnTo>
                    <a:lnTo>
                      <a:pt x="490" y="98"/>
                    </a:lnTo>
                    <a:lnTo>
                      <a:pt x="485" y="98"/>
                    </a:lnTo>
                    <a:lnTo>
                      <a:pt x="485" y="109"/>
                    </a:lnTo>
                    <a:lnTo>
                      <a:pt x="481" y="118"/>
                    </a:lnTo>
                    <a:lnTo>
                      <a:pt x="481" y="128"/>
                    </a:lnTo>
                    <a:lnTo>
                      <a:pt x="481" y="135"/>
                    </a:lnTo>
                    <a:lnTo>
                      <a:pt x="479" y="136"/>
                    </a:lnTo>
                    <a:lnTo>
                      <a:pt x="481" y="147"/>
                    </a:lnTo>
                    <a:lnTo>
                      <a:pt x="486" y="154"/>
                    </a:lnTo>
                    <a:lnTo>
                      <a:pt x="490" y="144"/>
                    </a:lnTo>
                    <a:lnTo>
                      <a:pt x="489" y="135"/>
                    </a:lnTo>
                    <a:lnTo>
                      <a:pt x="490" y="128"/>
                    </a:lnTo>
                    <a:lnTo>
                      <a:pt x="493" y="124"/>
                    </a:lnTo>
                    <a:lnTo>
                      <a:pt x="494" y="118"/>
                    </a:lnTo>
                    <a:lnTo>
                      <a:pt x="498" y="122"/>
                    </a:lnTo>
                    <a:lnTo>
                      <a:pt x="500" y="121"/>
                    </a:lnTo>
                    <a:lnTo>
                      <a:pt x="501" y="116"/>
                    </a:lnTo>
                    <a:lnTo>
                      <a:pt x="500" y="106"/>
                    </a:lnTo>
                    <a:lnTo>
                      <a:pt x="502" y="95"/>
                    </a:lnTo>
                    <a:lnTo>
                      <a:pt x="506" y="87"/>
                    </a:lnTo>
                    <a:lnTo>
                      <a:pt x="505" y="83"/>
                    </a:lnTo>
                    <a:lnTo>
                      <a:pt x="506" y="75"/>
                    </a:lnTo>
                    <a:lnTo>
                      <a:pt x="495" y="79"/>
                    </a:lnTo>
                    <a:close/>
                    <a:moveTo>
                      <a:pt x="489" y="174"/>
                    </a:moveTo>
                    <a:lnTo>
                      <a:pt x="474" y="175"/>
                    </a:lnTo>
                    <a:lnTo>
                      <a:pt x="470" y="174"/>
                    </a:lnTo>
                    <a:lnTo>
                      <a:pt x="468" y="179"/>
                    </a:lnTo>
                    <a:lnTo>
                      <a:pt x="470" y="183"/>
                    </a:lnTo>
                    <a:lnTo>
                      <a:pt x="464" y="181"/>
                    </a:lnTo>
                    <a:lnTo>
                      <a:pt x="460" y="179"/>
                    </a:lnTo>
                    <a:lnTo>
                      <a:pt x="455" y="185"/>
                    </a:lnTo>
                    <a:lnTo>
                      <a:pt x="456" y="179"/>
                    </a:lnTo>
                    <a:lnTo>
                      <a:pt x="452" y="175"/>
                    </a:lnTo>
                    <a:lnTo>
                      <a:pt x="447" y="171"/>
                    </a:lnTo>
                    <a:lnTo>
                      <a:pt x="447" y="171"/>
                    </a:lnTo>
                    <a:lnTo>
                      <a:pt x="443" y="166"/>
                    </a:lnTo>
                    <a:lnTo>
                      <a:pt x="441" y="162"/>
                    </a:lnTo>
                    <a:lnTo>
                      <a:pt x="434" y="163"/>
                    </a:lnTo>
                    <a:lnTo>
                      <a:pt x="430" y="162"/>
                    </a:lnTo>
                    <a:lnTo>
                      <a:pt x="425" y="162"/>
                    </a:lnTo>
                    <a:lnTo>
                      <a:pt x="415" y="158"/>
                    </a:lnTo>
                    <a:lnTo>
                      <a:pt x="399" y="158"/>
                    </a:lnTo>
                    <a:lnTo>
                      <a:pt x="401" y="156"/>
                    </a:lnTo>
                    <a:lnTo>
                      <a:pt x="406" y="156"/>
                    </a:lnTo>
                    <a:lnTo>
                      <a:pt x="417" y="155"/>
                    </a:lnTo>
                    <a:lnTo>
                      <a:pt x="422" y="159"/>
                    </a:lnTo>
                    <a:lnTo>
                      <a:pt x="425" y="159"/>
                    </a:lnTo>
                    <a:lnTo>
                      <a:pt x="425" y="154"/>
                    </a:lnTo>
                    <a:lnTo>
                      <a:pt x="430" y="158"/>
                    </a:lnTo>
                    <a:lnTo>
                      <a:pt x="434" y="162"/>
                    </a:lnTo>
                    <a:lnTo>
                      <a:pt x="440" y="158"/>
                    </a:lnTo>
                    <a:lnTo>
                      <a:pt x="444" y="163"/>
                    </a:lnTo>
                    <a:lnTo>
                      <a:pt x="449" y="167"/>
                    </a:lnTo>
                    <a:lnTo>
                      <a:pt x="455" y="170"/>
                    </a:lnTo>
                    <a:lnTo>
                      <a:pt x="460" y="175"/>
                    </a:lnTo>
                    <a:lnTo>
                      <a:pt x="463" y="171"/>
                    </a:lnTo>
                    <a:lnTo>
                      <a:pt x="466" y="171"/>
                    </a:lnTo>
                    <a:lnTo>
                      <a:pt x="467" y="166"/>
                    </a:lnTo>
                    <a:lnTo>
                      <a:pt x="466" y="160"/>
                    </a:lnTo>
                    <a:lnTo>
                      <a:pt x="460" y="158"/>
                    </a:lnTo>
                    <a:lnTo>
                      <a:pt x="459" y="154"/>
                    </a:lnTo>
                    <a:lnTo>
                      <a:pt x="452" y="155"/>
                    </a:lnTo>
                    <a:lnTo>
                      <a:pt x="443" y="151"/>
                    </a:lnTo>
                    <a:lnTo>
                      <a:pt x="437" y="145"/>
                    </a:lnTo>
                    <a:lnTo>
                      <a:pt x="426" y="137"/>
                    </a:lnTo>
                    <a:lnTo>
                      <a:pt x="432" y="139"/>
                    </a:lnTo>
                    <a:lnTo>
                      <a:pt x="443" y="147"/>
                    </a:lnTo>
                    <a:lnTo>
                      <a:pt x="452" y="152"/>
                    </a:lnTo>
                    <a:lnTo>
                      <a:pt x="455" y="147"/>
                    </a:lnTo>
                    <a:lnTo>
                      <a:pt x="451" y="141"/>
                    </a:lnTo>
                    <a:lnTo>
                      <a:pt x="452" y="140"/>
                    </a:lnTo>
                    <a:lnTo>
                      <a:pt x="457" y="140"/>
                    </a:lnTo>
                    <a:lnTo>
                      <a:pt x="463" y="144"/>
                    </a:lnTo>
                    <a:lnTo>
                      <a:pt x="464" y="140"/>
                    </a:lnTo>
                    <a:lnTo>
                      <a:pt x="462" y="131"/>
                    </a:lnTo>
                    <a:lnTo>
                      <a:pt x="456" y="131"/>
                    </a:lnTo>
                    <a:lnTo>
                      <a:pt x="451" y="129"/>
                    </a:lnTo>
                    <a:lnTo>
                      <a:pt x="453" y="128"/>
                    </a:lnTo>
                    <a:lnTo>
                      <a:pt x="448" y="122"/>
                    </a:lnTo>
                    <a:lnTo>
                      <a:pt x="443" y="124"/>
                    </a:lnTo>
                    <a:lnTo>
                      <a:pt x="437" y="120"/>
                    </a:lnTo>
                    <a:lnTo>
                      <a:pt x="436" y="117"/>
                    </a:lnTo>
                    <a:lnTo>
                      <a:pt x="425" y="112"/>
                    </a:lnTo>
                    <a:lnTo>
                      <a:pt x="421" y="106"/>
                    </a:lnTo>
                    <a:lnTo>
                      <a:pt x="415" y="103"/>
                    </a:lnTo>
                    <a:lnTo>
                      <a:pt x="413" y="101"/>
                    </a:lnTo>
                    <a:lnTo>
                      <a:pt x="410" y="95"/>
                    </a:lnTo>
                    <a:lnTo>
                      <a:pt x="399" y="89"/>
                    </a:lnTo>
                    <a:lnTo>
                      <a:pt x="395" y="89"/>
                    </a:lnTo>
                    <a:lnTo>
                      <a:pt x="399" y="87"/>
                    </a:lnTo>
                    <a:lnTo>
                      <a:pt x="406" y="90"/>
                    </a:lnTo>
                    <a:lnTo>
                      <a:pt x="411" y="95"/>
                    </a:lnTo>
                    <a:lnTo>
                      <a:pt x="415" y="101"/>
                    </a:lnTo>
                    <a:lnTo>
                      <a:pt x="421" y="102"/>
                    </a:lnTo>
                    <a:lnTo>
                      <a:pt x="425" y="108"/>
                    </a:lnTo>
                    <a:lnTo>
                      <a:pt x="429" y="109"/>
                    </a:lnTo>
                    <a:lnTo>
                      <a:pt x="440" y="117"/>
                    </a:lnTo>
                    <a:lnTo>
                      <a:pt x="444" y="117"/>
                    </a:lnTo>
                    <a:lnTo>
                      <a:pt x="445" y="118"/>
                    </a:lnTo>
                    <a:lnTo>
                      <a:pt x="451" y="121"/>
                    </a:lnTo>
                    <a:lnTo>
                      <a:pt x="453" y="113"/>
                    </a:lnTo>
                    <a:lnTo>
                      <a:pt x="453" y="108"/>
                    </a:lnTo>
                    <a:lnTo>
                      <a:pt x="451" y="102"/>
                    </a:lnTo>
                    <a:lnTo>
                      <a:pt x="455" y="103"/>
                    </a:lnTo>
                    <a:lnTo>
                      <a:pt x="455" y="98"/>
                    </a:lnTo>
                    <a:lnTo>
                      <a:pt x="444" y="94"/>
                    </a:lnTo>
                    <a:lnTo>
                      <a:pt x="438" y="93"/>
                    </a:lnTo>
                    <a:lnTo>
                      <a:pt x="438" y="91"/>
                    </a:lnTo>
                    <a:lnTo>
                      <a:pt x="434" y="91"/>
                    </a:lnTo>
                    <a:lnTo>
                      <a:pt x="434" y="89"/>
                    </a:lnTo>
                    <a:lnTo>
                      <a:pt x="429" y="84"/>
                    </a:lnTo>
                    <a:lnTo>
                      <a:pt x="428" y="82"/>
                    </a:lnTo>
                    <a:lnTo>
                      <a:pt x="418" y="84"/>
                    </a:lnTo>
                    <a:lnTo>
                      <a:pt x="417" y="83"/>
                    </a:lnTo>
                    <a:lnTo>
                      <a:pt x="411" y="83"/>
                    </a:lnTo>
                    <a:lnTo>
                      <a:pt x="407" y="83"/>
                    </a:lnTo>
                    <a:lnTo>
                      <a:pt x="399" y="75"/>
                    </a:lnTo>
                    <a:lnTo>
                      <a:pt x="399" y="70"/>
                    </a:lnTo>
                    <a:lnTo>
                      <a:pt x="394" y="70"/>
                    </a:lnTo>
                    <a:lnTo>
                      <a:pt x="387" y="75"/>
                    </a:lnTo>
                    <a:lnTo>
                      <a:pt x="384" y="76"/>
                    </a:lnTo>
                    <a:lnTo>
                      <a:pt x="379" y="75"/>
                    </a:lnTo>
                    <a:lnTo>
                      <a:pt x="377" y="71"/>
                    </a:lnTo>
                    <a:lnTo>
                      <a:pt x="379" y="70"/>
                    </a:lnTo>
                    <a:lnTo>
                      <a:pt x="377" y="65"/>
                    </a:lnTo>
                    <a:lnTo>
                      <a:pt x="380" y="49"/>
                    </a:lnTo>
                    <a:lnTo>
                      <a:pt x="383" y="51"/>
                    </a:lnTo>
                    <a:lnTo>
                      <a:pt x="384" y="51"/>
                    </a:lnTo>
                    <a:lnTo>
                      <a:pt x="386" y="49"/>
                    </a:lnTo>
                    <a:lnTo>
                      <a:pt x="386" y="46"/>
                    </a:lnTo>
                    <a:lnTo>
                      <a:pt x="391" y="41"/>
                    </a:lnTo>
                    <a:lnTo>
                      <a:pt x="390" y="36"/>
                    </a:lnTo>
                    <a:lnTo>
                      <a:pt x="388" y="33"/>
                    </a:lnTo>
                    <a:lnTo>
                      <a:pt x="386" y="28"/>
                    </a:lnTo>
                    <a:lnTo>
                      <a:pt x="382" y="25"/>
                    </a:lnTo>
                    <a:lnTo>
                      <a:pt x="377" y="23"/>
                    </a:lnTo>
                    <a:lnTo>
                      <a:pt x="373" y="21"/>
                    </a:lnTo>
                    <a:lnTo>
                      <a:pt x="368" y="18"/>
                    </a:lnTo>
                    <a:lnTo>
                      <a:pt x="360" y="18"/>
                    </a:lnTo>
                    <a:lnTo>
                      <a:pt x="354" y="15"/>
                    </a:lnTo>
                    <a:lnTo>
                      <a:pt x="356" y="10"/>
                    </a:lnTo>
                    <a:lnTo>
                      <a:pt x="353" y="4"/>
                    </a:lnTo>
                    <a:lnTo>
                      <a:pt x="348" y="2"/>
                    </a:lnTo>
                    <a:lnTo>
                      <a:pt x="337" y="2"/>
                    </a:lnTo>
                    <a:lnTo>
                      <a:pt x="335" y="11"/>
                    </a:lnTo>
                    <a:lnTo>
                      <a:pt x="331" y="17"/>
                    </a:lnTo>
                    <a:lnTo>
                      <a:pt x="303" y="0"/>
                    </a:lnTo>
                    <a:lnTo>
                      <a:pt x="297" y="3"/>
                    </a:lnTo>
                    <a:lnTo>
                      <a:pt x="299" y="9"/>
                    </a:lnTo>
                    <a:lnTo>
                      <a:pt x="296" y="14"/>
                    </a:lnTo>
                    <a:lnTo>
                      <a:pt x="297" y="25"/>
                    </a:lnTo>
                    <a:lnTo>
                      <a:pt x="293" y="30"/>
                    </a:lnTo>
                    <a:lnTo>
                      <a:pt x="291" y="40"/>
                    </a:lnTo>
                    <a:lnTo>
                      <a:pt x="287" y="45"/>
                    </a:lnTo>
                    <a:lnTo>
                      <a:pt x="281" y="45"/>
                    </a:lnTo>
                    <a:lnTo>
                      <a:pt x="277" y="56"/>
                    </a:lnTo>
                    <a:lnTo>
                      <a:pt x="272" y="57"/>
                    </a:lnTo>
                    <a:lnTo>
                      <a:pt x="266" y="57"/>
                    </a:lnTo>
                    <a:lnTo>
                      <a:pt x="265" y="63"/>
                    </a:lnTo>
                    <a:lnTo>
                      <a:pt x="264" y="70"/>
                    </a:lnTo>
                    <a:lnTo>
                      <a:pt x="261" y="75"/>
                    </a:lnTo>
                    <a:lnTo>
                      <a:pt x="258" y="86"/>
                    </a:lnTo>
                    <a:lnTo>
                      <a:pt x="257" y="91"/>
                    </a:lnTo>
                    <a:lnTo>
                      <a:pt x="251" y="93"/>
                    </a:lnTo>
                    <a:lnTo>
                      <a:pt x="240" y="91"/>
                    </a:lnTo>
                    <a:lnTo>
                      <a:pt x="240" y="89"/>
                    </a:lnTo>
                    <a:lnTo>
                      <a:pt x="235" y="84"/>
                    </a:lnTo>
                    <a:lnTo>
                      <a:pt x="230" y="86"/>
                    </a:lnTo>
                    <a:lnTo>
                      <a:pt x="230" y="97"/>
                    </a:lnTo>
                    <a:lnTo>
                      <a:pt x="228" y="102"/>
                    </a:lnTo>
                    <a:lnTo>
                      <a:pt x="227" y="105"/>
                    </a:lnTo>
                    <a:lnTo>
                      <a:pt x="223" y="114"/>
                    </a:lnTo>
                    <a:lnTo>
                      <a:pt x="220" y="120"/>
                    </a:lnTo>
                    <a:lnTo>
                      <a:pt x="219" y="125"/>
                    </a:lnTo>
                    <a:lnTo>
                      <a:pt x="217" y="136"/>
                    </a:lnTo>
                    <a:lnTo>
                      <a:pt x="212" y="143"/>
                    </a:lnTo>
                    <a:lnTo>
                      <a:pt x="207" y="154"/>
                    </a:lnTo>
                    <a:lnTo>
                      <a:pt x="204" y="163"/>
                    </a:lnTo>
                    <a:lnTo>
                      <a:pt x="208" y="169"/>
                    </a:lnTo>
                    <a:lnTo>
                      <a:pt x="204" y="174"/>
                    </a:lnTo>
                    <a:lnTo>
                      <a:pt x="205" y="179"/>
                    </a:lnTo>
                    <a:lnTo>
                      <a:pt x="205" y="179"/>
                    </a:lnTo>
                    <a:lnTo>
                      <a:pt x="194" y="188"/>
                    </a:lnTo>
                    <a:lnTo>
                      <a:pt x="189" y="186"/>
                    </a:lnTo>
                    <a:lnTo>
                      <a:pt x="179" y="194"/>
                    </a:lnTo>
                    <a:lnTo>
                      <a:pt x="171" y="192"/>
                    </a:lnTo>
                    <a:lnTo>
                      <a:pt x="171" y="197"/>
                    </a:lnTo>
                    <a:lnTo>
                      <a:pt x="170" y="201"/>
                    </a:lnTo>
                    <a:lnTo>
                      <a:pt x="165" y="204"/>
                    </a:lnTo>
                    <a:lnTo>
                      <a:pt x="152" y="209"/>
                    </a:lnTo>
                    <a:lnTo>
                      <a:pt x="147" y="209"/>
                    </a:lnTo>
                    <a:lnTo>
                      <a:pt x="139" y="205"/>
                    </a:lnTo>
                    <a:lnTo>
                      <a:pt x="136" y="211"/>
                    </a:lnTo>
                    <a:lnTo>
                      <a:pt x="127" y="217"/>
                    </a:lnTo>
                    <a:lnTo>
                      <a:pt x="118" y="216"/>
                    </a:lnTo>
                    <a:lnTo>
                      <a:pt x="108" y="211"/>
                    </a:lnTo>
                    <a:lnTo>
                      <a:pt x="102" y="205"/>
                    </a:lnTo>
                    <a:lnTo>
                      <a:pt x="98" y="200"/>
                    </a:lnTo>
                    <a:lnTo>
                      <a:pt x="98" y="194"/>
                    </a:lnTo>
                    <a:lnTo>
                      <a:pt x="78" y="219"/>
                    </a:lnTo>
                    <a:lnTo>
                      <a:pt x="60" y="232"/>
                    </a:lnTo>
                    <a:lnTo>
                      <a:pt x="56" y="238"/>
                    </a:lnTo>
                    <a:lnTo>
                      <a:pt x="56" y="243"/>
                    </a:lnTo>
                    <a:lnTo>
                      <a:pt x="51" y="247"/>
                    </a:lnTo>
                    <a:lnTo>
                      <a:pt x="49" y="253"/>
                    </a:lnTo>
                    <a:lnTo>
                      <a:pt x="45" y="258"/>
                    </a:lnTo>
                    <a:lnTo>
                      <a:pt x="41" y="261"/>
                    </a:lnTo>
                    <a:lnTo>
                      <a:pt x="36" y="265"/>
                    </a:lnTo>
                    <a:lnTo>
                      <a:pt x="34" y="270"/>
                    </a:lnTo>
                    <a:lnTo>
                      <a:pt x="22" y="274"/>
                    </a:lnTo>
                    <a:lnTo>
                      <a:pt x="17" y="278"/>
                    </a:lnTo>
                    <a:lnTo>
                      <a:pt x="11" y="280"/>
                    </a:lnTo>
                    <a:lnTo>
                      <a:pt x="0" y="287"/>
                    </a:lnTo>
                    <a:lnTo>
                      <a:pt x="21" y="284"/>
                    </a:lnTo>
                    <a:lnTo>
                      <a:pt x="32" y="284"/>
                    </a:lnTo>
                    <a:lnTo>
                      <a:pt x="76" y="277"/>
                    </a:lnTo>
                    <a:lnTo>
                      <a:pt x="102" y="273"/>
                    </a:lnTo>
                    <a:lnTo>
                      <a:pt x="122" y="268"/>
                    </a:lnTo>
                    <a:lnTo>
                      <a:pt x="131" y="268"/>
                    </a:lnTo>
                    <a:lnTo>
                      <a:pt x="141" y="268"/>
                    </a:lnTo>
                    <a:lnTo>
                      <a:pt x="162" y="266"/>
                    </a:lnTo>
                    <a:lnTo>
                      <a:pt x="213" y="258"/>
                    </a:lnTo>
                    <a:lnTo>
                      <a:pt x="356" y="232"/>
                    </a:lnTo>
                    <a:lnTo>
                      <a:pt x="428" y="217"/>
                    </a:lnTo>
                    <a:lnTo>
                      <a:pt x="491" y="204"/>
                    </a:lnTo>
                    <a:lnTo>
                      <a:pt x="490" y="201"/>
                    </a:lnTo>
                    <a:lnTo>
                      <a:pt x="493" y="204"/>
                    </a:lnTo>
                    <a:lnTo>
                      <a:pt x="495" y="202"/>
                    </a:lnTo>
                    <a:lnTo>
                      <a:pt x="494" y="197"/>
                    </a:lnTo>
                    <a:lnTo>
                      <a:pt x="494" y="192"/>
                    </a:lnTo>
                    <a:lnTo>
                      <a:pt x="498" y="196"/>
                    </a:lnTo>
                    <a:lnTo>
                      <a:pt x="501" y="201"/>
                    </a:lnTo>
                    <a:lnTo>
                      <a:pt x="504" y="201"/>
                    </a:lnTo>
                    <a:lnTo>
                      <a:pt x="494" y="185"/>
                    </a:lnTo>
                    <a:lnTo>
                      <a:pt x="489" y="174"/>
                    </a:lnTo>
                    <a:close/>
                    <a:moveTo>
                      <a:pt x="514" y="72"/>
                    </a:moveTo>
                    <a:lnTo>
                      <a:pt x="512" y="78"/>
                    </a:lnTo>
                    <a:lnTo>
                      <a:pt x="512" y="83"/>
                    </a:lnTo>
                    <a:lnTo>
                      <a:pt x="509" y="87"/>
                    </a:lnTo>
                    <a:lnTo>
                      <a:pt x="512" y="83"/>
                    </a:lnTo>
                    <a:lnTo>
                      <a:pt x="516" y="72"/>
                    </a:lnTo>
                    <a:lnTo>
                      <a:pt x="514" y="72"/>
                    </a:lnTo>
                    <a:close/>
                  </a:path>
                </a:pathLst>
              </a:custGeom>
              <a:solidFill>
                <a:schemeClr val="bg1"/>
              </a:solidFill>
              <a:ln w="12700">
                <a:solidFill>
                  <a:srgbClr val="5F5F5F"/>
                </a:solidFill>
                <a:prstDash val="solid"/>
                <a:round/>
                <a:headEnd/>
                <a:tailEnd/>
              </a:ln>
            </p:spPr>
            <p:txBody>
              <a:bodyPr lIns="32004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VA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5" name="Freeform 163"/>
              <p:cNvSpPr>
                <a:spLocks noEditPoints="1"/>
              </p:cNvSpPr>
              <p:nvPr/>
            </p:nvSpPr>
            <p:spPr bwMode="auto">
              <a:xfrm>
                <a:off x="4991" y="2039"/>
                <a:ext cx="295" cy="142"/>
              </a:xfrm>
              <a:custGeom>
                <a:avLst/>
                <a:gdLst>
                  <a:gd name="T0" fmla="*/ 292 w 295"/>
                  <a:gd name="T1" fmla="*/ 92 h 142"/>
                  <a:gd name="T2" fmla="*/ 227 w 295"/>
                  <a:gd name="T3" fmla="*/ 0 h 142"/>
                  <a:gd name="T4" fmla="*/ 11 w 295"/>
                  <a:gd name="T5" fmla="*/ 83 h 142"/>
                  <a:gd name="T6" fmla="*/ 26 w 295"/>
                  <a:gd name="T7" fmla="*/ 62 h 142"/>
                  <a:gd name="T8" fmla="*/ 44 w 295"/>
                  <a:gd name="T9" fmla="*/ 45 h 142"/>
                  <a:gd name="T10" fmla="*/ 64 w 295"/>
                  <a:gd name="T11" fmla="*/ 50 h 142"/>
                  <a:gd name="T12" fmla="*/ 77 w 295"/>
                  <a:gd name="T13" fmla="*/ 34 h 142"/>
                  <a:gd name="T14" fmla="*/ 103 w 295"/>
                  <a:gd name="T15" fmla="*/ 36 h 142"/>
                  <a:gd name="T16" fmla="*/ 107 w 295"/>
                  <a:gd name="T17" fmla="*/ 49 h 142"/>
                  <a:gd name="T18" fmla="*/ 129 w 295"/>
                  <a:gd name="T19" fmla="*/ 59 h 142"/>
                  <a:gd name="T20" fmla="*/ 144 w 295"/>
                  <a:gd name="T21" fmla="*/ 73 h 142"/>
                  <a:gd name="T22" fmla="*/ 164 w 295"/>
                  <a:gd name="T23" fmla="*/ 76 h 142"/>
                  <a:gd name="T24" fmla="*/ 167 w 295"/>
                  <a:gd name="T25" fmla="*/ 96 h 142"/>
                  <a:gd name="T26" fmla="*/ 159 w 295"/>
                  <a:gd name="T27" fmla="*/ 112 h 142"/>
                  <a:gd name="T28" fmla="*/ 167 w 295"/>
                  <a:gd name="T29" fmla="*/ 122 h 142"/>
                  <a:gd name="T30" fmla="*/ 179 w 295"/>
                  <a:gd name="T31" fmla="*/ 127 h 142"/>
                  <a:gd name="T32" fmla="*/ 187 w 295"/>
                  <a:gd name="T33" fmla="*/ 127 h 142"/>
                  <a:gd name="T34" fmla="*/ 208 w 295"/>
                  <a:gd name="T35" fmla="*/ 135 h 142"/>
                  <a:gd name="T36" fmla="*/ 221 w 295"/>
                  <a:gd name="T37" fmla="*/ 135 h 142"/>
                  <a:gd name="T38" fmla="*/ 197 w 295"/>
                  <a:gd name="T39" fmla="*/ 114 h 142"/>
                  <a:gd name="T40" fmla="*/ 191 w 295"/>
                  <a:gd name="T41" fmla="*/ 100 h 142"/>
                  <a:gd name="T42" fmla="*/ 210 w 295"/>
                  <a:gd name="T43" fmla="*/ 120 h 142"/>
                  <a:gd name="T44" fmla="*/ 197 w 295"/>
                  <a:gd name="T45" fmla="*/ 88 h 142"/>
                  <a:gd name="T46" fmla="*/ 193 w 295"/>
                  <a:gd name="T47" fmla="*/ 65 h 142"/>
                  <a:gd name="T48" fmla="*/ 197 w 295"/>
                  <a:gd name="T49" fmla="*/ 62 h 142"/>
                  <a:gd name="T50" fmla="*/ 191 w 295"/>
                  <a:gd name="T51" fmla="*/ 49 h 142"/>
                  <a:gd name="T52" fmla="*/ 197 w 295"/>
                  <a:gd name="T53" fmla="*/ 38 h 142"/>
                  <a:gd name="T54" fmla="*/ 202 w 295"/>
                  <a:gd name="T55" fmla="*/ 30 h 142"/>
                  <a:gd name="T56" fmla="*/ 214 w 295"/>
                  <a:gd name="T57" fmla="*/ 26 h 142"/>
                  <a:gd name="T58" fmla="*/ 219 w 295"/>
                  <a:gd name="T59" fmla="*/ 13 h 142"/>
                  <a:gd name="T60" fmla="*/ 217 w 295"/>
                  <a:gd name="T61" fmla="*/ 27 h 142"/>
                  <a:gd name="T62" fmla="*/ 210 w 295"/>
                  <a:gd name="T63" fmla="*/ 36 h 142"/>
                  <a:gd name="T64" fmla="*/ 214 w 295"/>
                  <a:gd name="T65" fmla="*/ 53 h 142"/>
                  <a:gd name="T66" fmla="*/ 206 w 295"/>
                  <a:gd name="T67" fmla="*/ 66 h 142"/>
                  <a:gd name="T68" fmla="*/ 213 w 295"/>
                  <a:gd name="T69" fmla="*/ 66 h 142"/>
                  <a:gd name="T70" fmla="*/ 220 w 295"/>
                  <a:gd name="T71" fmla="*/ 81 h 142"/>
                  <a:gd name="T72" fmla="*/ 212 w 295"/>
                  <a:gd name="T73" fmla="*/ 91 h 142"/>
                  <a:gd name="T74" fmla="*/ 223 w 295"/>
                  <a:gd name="T75" fmla="*/ 91 h 142"/>
                  <a:gd name="T76" fmla="*/ 219 w 295"/>
                  <a:gd name="T77" fmla="*/ 95 h 142"/>
                  <a:gd name="T78" fmla="*/ 220 w 295"/>
                  <a:gd name="T79" fmla="*/ 112 h 142"/>
                  <a:gd name="T80" fmla="*/ 233 w 295"/>
                  <a:gd name="T81" fmla="*/ 119 h 142"/>
                  <a:gd name="T82" fmla="*/ 239 w 295"/>
                  <a:gd name="T83" fmla="*/ 116 h 142"/>
                  <a:gd name="T84" fmla="*/ 248 w 295"/>
                  <a:gd name="T85" fmla="*/ 119 h 142"/>
                  <a:gd name="T86" fmla="*/ 252 w 295"/>
                  <a:gd name="T87" fmla="*/ 130 h 142"/>
                  <a:gd name="T88" fmla="*/ 252 w 295"/>
                  <a:gd name="T89" fmla="*/ 142 h 142"/>
                  <a:gd name="T90" fmla="*/ 282 w 295"/>
                  <a:gd name="T91" fmla="*/ 130 h 142"/>
                  <a:gd name="T92" fmla="*/ 292 w 295"/>
                  <a:gd name="T93" fmla="*/ 111 h 142"/>
                  <a:gd name="T94" fmla="*/ 292 w 295"/>
                  <a:gd name="T95"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 h="142">
                    <a:moveTo>
                      <a:pt x="295" y="100"/>
                    </a:moveTo>
                    <a:lnTo>
                      <a:pt x="289" y="96"/>
                    </a:lnTo>
                    <a:lnTo>
                      <a:pt x="292" y="93"/>
                    </a:lnTo>
                    <a:lnTo>
                      <a:pt x="292" y="92"/>
                    </a:lnTo>
                    <a:lnTo>
                      <a:pt x="255" y="100"/>
                    </a:lnTo>
                    <a:lnTo>
                      <a:pt x="252" y="95"/>
                    </a:lnTo>
                    <a:lnTo>
                      <a:pt x="243" y="58"/>
                    </a:lnTo>
                    <a:lnTo>
                      <a:pt x="227" y="0"/>
                    </a:lnTo>
                    <a:lnTo>
                      <a:pt x="106" y="26"/>
                    </a:lnTo>
                    <a:lnTo>
                      <a:pt x="0" y="45"/>
                    </a:lnTo>
                    <a:lnTo>
                      <a:pt x="7" y="88"/>
                    </a:lnTo>
                    <a:lnTo>
                      <a:pt x="11" y="83"/>
                    </a:lnTo>
                    <a:lnTo>
                      <a:pt x="16" y="77"/>
                    </a:lnTo>
                    <a:lnTo>
                      <a:pt x="19" y="73"/>
                    </a:lnTo>
                    <a:lnTo>
                      <a:pt x="25" y="66"/>
                    </a:lnTo>
                    <a:lnTo>
                      <a:pt x="26" y="62"/>
                    </a:lnTo>
                    <a:lnTo>
                      <a:pt x="31" y="59"/>
                    </a:lnTo>
                    <a:lnTo>
                      <a:pt x="37" y="61"/>
                    </a:lnTo>
                    <a:lnTo>
                      <a:pt x="44" y="50"/>
                    </a:lnTo>
                    <a:lnTo>
                      <a:pt x="44" y="45"/>
                    </a:lnTo>
                    <a:lnTo>
                      <a:pt x="45" y="45"/>
                    </a:lnTo>
                    <a:lnTo>
                      <a:pt x="50" y="50"/>
                    </a:lnTo>
                    <a:lnTo>
                      <a:pt x="56" y="51"/>
                    </a:lnTo>
                    <a:lnTo>
                      <a:pt x="64" y="50"/>
                    </a:lnTo>
                    <a:lnTo>
                      <a:pt x="65" y="45"/>
                    </a:lnTo>
                    <a:lnTo>
                      <a:pt x="69" y="39"/>
                    </a:lnTo>
                    <a:lnTo>
                      <a:pt x="75" y="39"/>
                    </a:lnTo>
                    <a:lnTo>
                      <a:pt x="77" y="34"/>
                    </a:lnTo>
                    <a:lnTo>
                      <a:pt x="82" y="31"/>
                    </a:lnTo>
                    <a:lnTo>
                      <a:pt x="87" y="34"/>
                    </a:lnTo>
                    <a:lnTo>
                      <a:pt x="92" y="36"/>
                    </a:lnTo>
                    <a:lnTo>
                      <a:pt x="103" y="36"/>
                    </a:lnTo>
                    <a:lnTo>
                      <a:pt x="103" y="36"/>
                    </a:lnTo>
                    <a:lnTo>
                      <a:pt x="102" y="42"/>
                    </a:lnTo>
                    <a:lnTo>
                      <a:pt x="107" y="43"/>
                    </a:lnTo>
                    <a:lnTo>
                      <a:pt x="107" y="49"/>
                    </a:lnTo>
                    <a:lnTo>
                      <a:pt x="111" y="53"/>
                    </a:lnTo>
                    <a:lnTo>
                      <a:pt x="113" y="57"/>
                    </a:lnTo>
                    <a:lnTo>
                      <a:pt x="124" y="57"/>
                    </a:lnTo>
                    <a:lnTo>
                      <a:pt x="129" y="59"/>
                    </a:lnTo>
                    <a:lnTo>
                      <a:pt x="132" y="65"/>
                    </a:lnTo>
                    <a:lnTo>
                      <a:pt x="130" y="70"/>
                    </a:lnTo>
                    <a:lnTo>
                      <a:pt x="136" y="73"/>
                    </a:lnTo>
                    <a:lnTo>
                      <a:pt x="144" y="73"/>
                    </a:lnTo>
                    <a:lnTo>
                      <a:pt x="149" y="76"/>
                    </a:lnTo>
                    <a:lnTo>
                      <a:pt x="153" y="78"/>
                    </a:lnTo>
                    <a:lnTo>
                      <a:pt x="158" y="80"/>
                    </a:lnTo>
                    <a:lnTo>
                      <a:pt x="164" y="76"/>
                    </a:lnTo>
                    <a:lnTo>
                      <a:pt x="170" y="80"/>
                    </a:lnTo>
                    <a:lnTo>
                      <a:pt x="170" y="84"/>
                    </a:lnTo>
                    <a:lnTo>
                      <a:pt x="167" y="89"/>
                    </a:lnTo>
                    <a:lnTo>
                      <a:pt x="167" y="96"/>
                    </a:lnTo>
                    <a:lnTo>
                      <a:pt x="163" y="100"/>
                    </a:lnTo>
                    <a:lnTo>
                      <a:pt x="163" y="106"/>
                    </a:lnTo>
                    <a:lnTo>
                      <a:pt x="160" y="111"/>
                    </a:lnTo>
                    <a:lnTo>
                      <a:pt x="159" y="112"/>
                    </a:lnTo>
                    <a:lnTo>
                      <a:pt x="158" y="116"/>
                    </a:lnTo>
                    <a:lnTo>
                      <a:pt x="158" y="122"/>
                    </a:lnTo>
                    <a:lnTo>
                      <a:pt x="163" y="127"/>
                    </a:lnTo>
                    <a:lnTo>
                      <a:pt x="167" y="122"/>
                    </a:lnTo>
                    <a:lnTo>
                      <a:pt x="167" y="118"/>
                    </a:lnTo>
                    <a:lnTo>
                      <a:pt x="172" y="116"/>
                    </a:lnTo>
                    <a:lnTo>
                      <a:pt x="175" y="122"/>
                    </a:lnTo>
                    <a:lnTo>
                      <a:pt x="179" y="127"/>
                    </a:lnTo>
                    <a:lnTo>
                      <a:pt x="185" y="130"/>
                    </a:lnTo>
                    <a:lnTo>
                      <a:pt x="185" y="126"/>
                    </a:lnTo>
                    <a:lnTo>
                      <a:pt x="186" y="122"/>
                    </a:lnTo>
                    <a:lnTo>
                      <a:pt x="187" y="127"/>
                    </a:lnTo>
                    <a:lnTo>
                      <a:pt x="193" y="133"/>
                    </a:lnTo>
                    <a:lnTo>
                      <a:pt x="198" y="130"/>
                    </a:lnTo>
                    <a:lnTo>
                      <a:pt x="204" y="131"/>
                    </a:lnTo>
                    <a:lnTo>
                      <a:pt x="208" y="135"/>
                    </a:lnTo>
                    <a:lnTo>
                      <a:pt x="209" y="135"/>
                    </a:lnTo>
                    <a:lnTo>
                      <a:pt x="214" y="135"/>
                    </a:lnTo>
                    <a:lnTo>
                      <a:pt x="220" y="139"/>
                    </a:lnTo>
                    <a:lnTo>
                      <a:pt x="221" y="135"/>
                    </a:lnTo>
                    <a:lnTo>
                      <a:pt x="214" y="125"/>
                    </a:lnTo>
                    <a:lnTo>
                      <a:pt x="210" y="123"/>
                    </a:lnTo>
                    <a:lnTo>
                      <a:pt x="205" y="118"/>
                    </a:lnTo>
                    <a:lnTo>
                      <a:pt x="197" y="114"/>
                    </a:lnTo>
                    <a:lnTo>
                      <a:pt x="193" y="110"/>
                    </a:lnTo>
                    <a:lnTo>
                      <a:pt x="190" y="99"/>
                    </a:lnTo>
                    <a:lnTo>
                      <a:pt x="190" y="96"/>
                    </a:lnTo>
                    <a:lnTo>
                      <a:pt x="191" y="100"/>
                    </a:lnTo>
                    <a:lnTo>
                      <a:pt x="197" y="111"/>
                    </a:lnTo>
                    <a:lnTo>
                      <a:pt x="202" y="115"/>
                    </a:lnTo>
                    <a:lnTo>
                      <a:pt x="208" y="116"/>
                    </a:lnTo>
                    <a:lnTo>
                      <a:pt x="210" y="120"/>
                    </a:lnTo>
                    <a:lnTo>
                      <a:pt x="213" y="115"/>
                    </a:lnTo>
                    <a:lnTo>
                      <a:pt x="202" y="104"/>
                    </a:lnTo>
                    <a:lnTo>
                      <a:pt x="200" y="93"/>
                    </a:lnTo>
                    <a:lnTo>
                      <a:pt x="197" y="88"/>
                    </a:lnTo>
                    <a:lnTo>
                      <a:pt x="198" y="83"/>
                    </a:lnTo>
                    <a:lnTo>
                      <a:pt x="197" y="78"/>
                    </a:lnTo>
                    <a:lnTo>
                      <a:pt x="197" y="69"/>
                    </a:lnTo>
                    <a:lnTo>
                      <a:pt x="193" y="65"/>
                    </a:lnTo>
                    <a:lnTo>
                      <a:pt x="194" y="65"/>
                    </a:lnTo>
                    <a:lnTo>
                      <a:pt x="200" y="65"/>
                    </a:lnTo>
                    <a:lnTo>
                      <a:pt x="201" y="65"/>
                    </a:lnTo>
                    <a:lnTo>
                      <a:pt x="197" y="62"/>
                    </a:lnTo>
                    <a:lnTo>
                      <a:pt x="197" y="57"/>
                    </a:lnTo>
                    <a:lnTo>
                      <a:pt x="185" y="49"/>
                    </a:lnTo>
                    <a:lnTo>
                      <a:pt x="190" y="47"/>
                    </a:lnTo>
                    <a:lnTo>
                      <a:pt x="191" y="49"/>
                    </a:lnTo>
                    <a:lnTo>
                      <a:pt x="197" y="49"/>
                    </a:lnTo>
                    <a:lnTo>
                      <a:pt x="191" y="43"/>
                    </a:lnTo>
                    <a:lnTo>
                      <a:pt x="197" y="45"/>
                    </a:lnTo>
                    <a:lnTo>
                      <a:pt x="197" y="38"/>
                    </a:lnTo>
                    <a:lnTo>
                      <a:pt x="197" y="35"/>
                    </a:lnTo>
                    <a:lnTo>
                      <a:pt x="198" y="32"/>
                    </a:lnTo>
                    <a:lnTo>
                      <a:pt x="202" y="38"/>
                    </a:lnTo>
                    <a:lnTo>
                      <a:pt x="202" y="30"/>
                    </a:lnTo>
                    <a:lnTo>
                      <a:pt x="205" y="27"/>
                    </a:lnTo>
                    <a:lnTo>
                      <a:pt x="205" y="31"/>
                    </a:lnTo>
                    <a:lnTo>
                      <a:pt x="210" y="30"/>
                    </a:lnTo>
                    <a:lnTo>
                      <a:pt x="214" y="26"/>
                    </a:lnTo>
                    <a:lnTo>
                      <a:pt x="210" y="19"/>
                    </a:lnTo>
                    <a:lnTo>
                      <a:pt x="210" y="16"/>
                    </a:lnTo>
                    <a:lnTo>
                      <a:pt x="216" y="15"/>
                    </a:lnTo>
                    <a:lnTo>
                      <a:pt x="219" y="13"/>
                    </a:lnTo>
                    <a:lnTo>
                      <a:pt x="219" y="19"/>
                    </a:lnTo>
                    <a:lnTo>
                      <a:pt x="223" y="15"/>
                    </a:lnTo>
                    <a:lnTo>
                      <a:pt x="224" y="17"/>
                    </a:lnTo>
                    <a:lnTo>
                      <a:pt x="217" y="27"/>
                    </a:lnTo>
                    <a:lnTo>
                      <a:pt x="224" y="28"/>
                    </a:lnTo>
                    <a:lnTo>
                      <a:pt x="220" y="31"/>
                    </a:lnTo>
                    <a:lnTo>
                      <a:pt x="214" y="31"/>
                    </a:lnTo>
                    <a:lnTo>
                      <a:pt x="210" y="36"/>
                    </a:lnTo>
                    <a:lnTo>
                      <a:pt x="208" y="53"/>
                    </a:lnTo>
                    <a:lnTo>
                      <a:pt x="210" y="58"/>
                    </a:lnTo>
                    <a:lnTo>
                      <a:pt x="213" y="53"/>
                    </a:lnTo>
                    <a:lnTo>
                      <a:pt x="214" y="53"/>
                    </a:lnTo>
                    <a:lnTo>
                      <a:pt x="214" y="58"/>
                    </a:lnTo>
                    <a:lnTo>
                      <a:pt x="216" y="61"/>
                    </a:lnTo>
                    <a:lnTo>
                      <a:pt x="210" y="65"/>
                    </a:lnTo>
                    <a:lnTo>
                      <a:pt x="206" y="66"/>
                    </a:lnTo>
                    <a:lnTo>
                      <a:pt x="206" y="77"/>
                    </a:lnTo>
                    <a:lnTo>
                      <a:pt x="206" y="72"/>
                    </a:lnTo>
                    <a:lnTo>
                      <a:pt x="212" y="69"/>
                    </a:lnTo>
                    <a:lnTo>
                      <a:pt x="213" y="66"/>
                    </a:lnTo>
                    <a:lnTo>
                      <a:pt x="217" y="72"/>
                    </a:lnTo>
                    <a:lnTo>
                      <a:pt x="221" y="72"/>
                    </a:lnTo>
                    <a:lnTo>
                      <a:pt x="219" y="77"/>
                    </a:lnTo>
                    <a:lnTo>
                      <a:pt x="220" y="81"/>
                    </a:lnTo>
                    <a:lnTo>
                      <a:pt x="216" y="77"/>
                    </a:lnTo>
                    <a:lnTo>
                      <a:pt x="210" y="80"/>
                    </a:lnTo>
                    <a:lnTo>
                      <a:pt x="209" y="85"/>
                    </a:lnTo>
                    <a:lnTo>
                      <a:pt x="212" y="91"/>
                    </a:lnTo>
                    <a:lnTo>
                      <a:pt x="213" y="84"/>
                    </a:lnTo>
                    <a:lnTo>
                      <a:pt x="219" y="84"/>
                    </a:lnTo>
                    <a:lnTo>
                      <a:pt x="221" y="85"/>
                    </a:lnTo>
                    <a:lnTo>
                      <a:pt x="223" y="91"/>
                    </a:lnTo>
                    <a:lnTo>
                      <a:pt x="229" y="92"/>
                    </a:lnTo>
                    <a:lnTo>
                      <a:pt x="235" y="91"/>
                    </a:lnTo>
                    <a:lnTo>
                      <a:pt x="231" y="95"/>
                    </a:lnTo>
                    <a:lnTo>
                      <a:pt x="219" y="95"/>
                    </a:lnTo>
                    <a:lnTo>
                      <a:pt x="217" y="100"/>
                    </a:lnTo>
                    <a:lnTo>
                      <a:pt x="223" y="96"/>
                    </a:lnTo>
                    <a:lnTo>
                      <a:pt x="220" y="107"/>
                    </a:lnTo>
                    <a:lnTo>
                      <a:pt x="220" y="112"/>
                    </a:lnTo>
                    <a:lnTo>
                      <a:pt x="224" y="118"/>
                    </a:lnTo>
                    <a:lnTo>
                      <a:pt x="223" y="112"/>
                    </a:lnTo>
                    <a:lnTo>
                      <a:pt x="228" y="115"/>
                    </a:lnTo>
                    <a:lnTo>
                      <a:pt x="233" y="119"/>
                    </a:lnTo>
                    <a:lnTo>
                      <a:pt x="238" y="122"/>
                    </a:lnTo>
                    <a:lnTo>
                      <a:pt x="236" y="116"/>
                    </a:lnTo>
                    <a:lnTo>
                      <a:pt x="239" y="111"/>
                    </a:lnTo>
                    <a:lnTo>
                      <a:pt x="239" y="116"/>
                    </a:lnTo>
                    <a:lnTo>
                      <a:pt x="240" y="118"/>
                    </a:lnTo>
                    <a:lnTo>
                      <a:pt x="246" y="108"/>
                    </a:lnTo>
                    <a:lnTo>
                      <a:pt x="246" y="118"/>
                    </a:lnTo>
                    <a:lnTo>
                      <a:pt x="248" y="119"/>
                    </a:lnTo>
                    <a:lnTo>
                      <a:pt x="244" y="125"/>
                    </a:lnTo>
                    <a:lnTo>
                      <a:pt x="246" y="130"/>
                    </a:lnTo>
                    <a:lnTo>
                      <a:pt x="250" y="127"/>
                    </a:lnTo>
                    <a:lnTo>
                      <a:pt x="252" y="130"/>
                    </a:lnTo>
                    <a:lnTo>
                      <a:pt x="258" y="129"/>
                    </a:lnTo>
                    <a:lnTo>
                      <a:pt x="255" y="134"/>
                    </a:lnTo>
                    <a:lnTo>
                      <a:pt x="252" y="139"/>
                    </a:lnTo>
                    <a:lnTo>
                      <a:pt x="252" y="142"/>
                    </a:lnTo>
                    <a:lnTo>
                      <a:pt x="262" y="139"/>
                    </a:lnTo>
                    <a:lnTo>
                      <a:pt x="266" y="139"/>
                    </a:lnTo>
                    <a:lnTo>
                      <a:pt x="271" y="134"/>
                    </a:lnTo>
                    <a:lnTo>
                      <a:pt x="282" y="130"/>
                    </a:lnTo>
                    <a:lnTo>
                      <a:pt x="282" y="125"/>
                    </a:lnTo>
                    <a:lnTo>
                      <a:pt x="286" y="120"/>
                    </a:lnTo>
                    <a:lnTo>
                      <a:pt x="289" y="110"/>
                    </a:lnTo>
                    <a:lnTo>
                      <a:pt x="292" y="111"/>
                    </a:lnTo>
                    <a:lnTo>
                      <a:pt x="295" y="100"/>
                    </a:lnTo>
                    <a:close/>
                    <a:moveTo>
                      <a:pt x="293" y="111"/>
                    </a:moveTo>
                    <a:lnTo>
                      <a:pt x="290" y="127"/>
                    </a:lnTo>
                    <a:lnTo>
                      <a:pt x="292" y="127"/>
                    </a:lnTo>
                    <a:lnTo>
                      <a:pt x="293" y="122"/>
                    </a:lnTo>
                    <a:lnTo>
                      <a:pt x="295" y="106"/>
                    </a:lnTo>
                    <a:lnTo>
                      <a:pt x="293" y="111"/>
                    </a:lnTo>
                    <a:close/>
                  </a:path>
                </a:pathLst>
              </a:custGeom>
              <a:solidFill>
                <a:schemeClr val="bg1"/>
              </a:solidFill>
              <a:ln w="12700">
                <a:solidFill>
                  <a:srgbClr val="5F5F5F"/>
                </a:solidFill>
                <a:prstDash val="solid"/>
                <a:round/>
                <a:headEnd/>
                <a:tailEnd/>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6" name="Freeform 164"/>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7" name="Freeform 165"/>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path>
                </a:pathLst>
              </a:custGeom>
              <a:solidFill>
                <a:schemeClr val="bg1">
                  <a:lumMod val="6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8" name="Freeform 166"/>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9" name="Freeform 167"/>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path>
                </a:pathLst>
              </a:custGeom>
              <a:solidFill>
                <a:schemeClr val="bg1"/>
              </a:solidFill>
              <a:ln w="12700">
                <a:solidFill>
                  <a:srgbClr val="5F5F5F"/>
                </a:solidFill>
                <a:prstDash val="solid"/>
                <a:round/>
                <a:headEnd/>
                <a:tailEnd/>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0" name="Freeform 168"/>
              <p:cNvSpPr>
                <a:spLocks noEditPoints="1"/>
              </p:cNvSpPr>
              <p:nvPr/>
            </p:nvSpPr>
            <p:spPr bwMode="auto">
              <a:xfrm>
                <a:off x="5410" y="1791"/>
                <a:ext cx="50" cy="61"/>
              </a:xfrm>
              <a:custGeom>
                <a:avLst/>
                <a:gdLst>
                  <a:gd name="T0" fmla="*/ 31 w 50"/>
                  <a:gd name="T1" fmla="*/ 13 h 61"/>
                  <a:gd name="T2" fmla="*/ 30 w 50"/>
                  <a:gd name="T3" fmla="*/ 9 h 61"/>
                  <a:gd name="T4" fmla="*/ 27 w 50"/>
                  <a:gd name="T5" fmla="*/ 8 h 61"/>
                  <a:gd name="T6" fmla="*/ 25 w 50"/>
                  <a:gd name="T7" fmla="*/ 2 h 61"/>
                  <a:gd name="T8" fmla="*/ 21 w 50"/>
                  <a:gd name="T9" fmla="*/ 0 h 61"/>
                  <a:gd name="T10" fmla="*/ 0 w 50"/>
                  <a:gd name="T11" fmla="*/ 5 h 61"/>
                  <a:gd name="T12" fmla="*/ 11 w 50"/>
                  <a:gd name="T13" fmla="*/ 47 h 61"/>
                  <a:gd name="T14" fmla="*/ 12 w 50"/>
                  <a:gd name="T15" fmla="*/ 52 h 61"/>
                  <a:gd name="T16" fmla="*/ 11 w 50"/>
                  <a:gd name="T17" fmla="*/ 57 h 61"/>
                  <a:gd name="T18" fmla="*/ 11 w 50"/>
                  <a:gd name="T19" fmla="*/ 58 h 61"/>
                  <a:gd name="T20" fmla="*/ 12 w 50"/>
                  <a:gd name="T21" fmla="*/ 61 h 61"/>
                  <a:gd name="T22" fmla="*/ 18 w 50"/>
                  <a:gd name="T23" fmla="*/ 58 h 61"/>
                  <a:gd name="T24" fmla="*/ 33 w 50"/>
                  <a:gd name="T25" fmla="*/ 48 h 61"/>
                  <a:gd name="T26" fmla="*/ 33 w 50"/>
                  <a:gd name="T27" fmla="*/ 43 h 61"/>
                  <a:gd name="T28" fmla="*/ 31 w 50"/>
                  <a:gd name="T29" fmla="*/ 35 h 61"/>
                  <a:gd name="T30" fmla="*/ 31 w 50"/>
                  <a:gd name="T31" fmla="*/ 31 h 61"/>
                  <a:gd name="T32" fmla="*/ 27 w 50"/>
                  <a:gd name="T33" fmla="*/ 25 h 61"/>
                  <a:gd name="T34" fmla="*/ 30 w 50"/>
                  <a:gd name="T35" fmla="*/ 20 h 61"/>
                  <a:gd name="T36" fmla="*/ 29 w 50"/>
                  <a:gd name="T37" fmla="*/ 15 h 61"/>
                  <a:gd name="T38" fmla="*/ 33 w 50"/>
                  <a:gd name="T39" fmla="*/ 20 h 61"/>
                  <a:gd name="T40" fmla="*/ 36 w 50"/>
                  <a:gd name="T41" fmla="*/ 17 h 61"/>
                  <a:gd name="T42" fmla="*/ 34 w 50"/>
                  <a:gd name="T43" fmla="*/ 17 h 61"/>
                  <a:gd name="T44" fmla="*/ 31 w 50"/>
                  <a:gd name="T45" fmla="*/ 13 h 61"/>
                  <a:gd name="T46" fmla="*/ 36 w 50"/>
                  <a:gd name="T47" fmla="*/ 23 h 61"/>
                  <a:gd name="T48" fmla="*/ 40 w 50"/>
                  <a:gd name="T49" fmla="*/ 20 h 61"/>
                  <a:gd name="T50" fmla="*/ 36 w 50"/>
                  <a:gd name="T51" fmla="*/ 17 h 61"/>
                  <a:gd name="T52" fmla="*/ 36 w 50"/>
                  <a:gd name="T53" fmla="*/ 23 h 61"/>
                  <a:gd name="T54" fmla="*/ 49 w 50"/>
                  <a:gd name="T55" fmla="*/ 31 h 61"/>
                  <a:gd name="T56" fmla="*/ 48 w 50"/>
                  <a:gd name="T57" fmla="*/ 24 h 61"/>
                  <a:gd name="T58" fmla="*/ 42 w 50"/>
                  <a:gd name="T59" fmla="*/ 23 h 61"/>
                  <a:gd name="T60" fmla="*/ 45 w 50"/>
                  <a:gd name="T61" fmla="*/ 34 h 61"/>
                  <a:gd name="T62" fmla="*/ 48 w 50"/>
                  <a:gd name="T63" fmla="*/ 39 h 61"/>
                  <a:gd name="T64" fmla="*/ 50 w 50"/>
                  <a:gd name="T65" fmla="*/ 35 h 61"/>
                  <a:gd name="T66" fmla="*/ 49 w 50"/>
                  <a:gd name="T67"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 h="61">
                    <a:moveTo>
                      <a:pt x="31" y="13"/>
                    </a:moveTo>
                    <a:lnTo>
                      <a:pt x="30" y="9"/>
                    </a:lnTo>
                    <a:lnTo>
                      <a:pt x="27" y="8"/>
                    </a:lnTo>
                    <a:lnTo>
                      <a:pt x="25" y="2"/>
                    </a:lnTo>
                    <a:lnTo>
                      <a:pt x="21" y="0"/>
                    </a:lnTo>
                    <a:lnTo>
                      <a:pt x="0" y="5"/>
                    </a:lnTo>
                    <a:lnTo>
                      <a:pt x="11" y="47"/>
                    </a:lnTo>
                    <a:lnTo>
                      <a:pt x="12" y="52"/>
                    </a:lnTo>
                    <a:lnTo>
                      <a:pt x="11" y="57"/>
                    </a:lnTo>
                    <a:lnTo>
                      <a:pt x="11" y="58"/>
                    </a:lnTo>
                    <a:lnTo>
                      <a:pt x="12" y="61"/>
                    </a:lnTo>
                    <a:lnTo>
                      <a:pt x="18" y="58"/>
                    </a:lnTo>
                    <a:lnTo>
                      <a:pt x="33" y="48"/>
                    </a:lnTo>
                    <a:lnTo>
                      <a:pt x="33" y="43"/>
                    </a:lnTo>
                    <a:lnTo>
                      <a:pt x="31" y="35"/>
                    </a:lnTo>
                    <a:lnTo>
                      <a:pt x="31" y="31"/>
                    </a:lnTo>
                    <a:lnTo>
                      <a:pt x="27" y="25"/>
                    </a:lnTo>
                    <a:lnTo>
                      <a:pt x="30" y="20"/>
                    </a:lnTo>
                    <a:lnTo>
                      <a:pt x="29" y="15"/>
                    </a:lnTo>
                    <a:lnTo>
                      <a:pt x="33" y="20"/>
                    </a:lnTo>
                    <a:lnTo>
                      <a:pt x="36" y="17"/>
                    </a:lnTo>
                    <a:lnTo>
                      <a:pt x="34" y="17"/>
                    </a:lnTo>
                    <a:lnTo>
                      <a:pt x="31" y="13"/>
                    </a:lnTo>
                    <a:close/>
                    <a:moveTo>
                      <a:pt x="36" y="23"/>
                    </a:moveTo>
                    <a:lnTo>
                      <a:pt x="40" y="20"/>
                    </a:lnTo>
                    <a:lnTo>
                      <a:pt x="36" y="17"/>
                    </a:lnTo>
                    <a:lnTo>
                      <a:pt x="36" y="23"/>
                    </a:lnTo>
                    <a:close/>
                    <a:moveTo>
                      <a:pt x="49" y="31"/>
                    </a:moveTo>
                    <a:lnTo>
                      <a:pt x="48" y="24"/>
                    </a:lnTo>
                    <a:lnTo>
                      <a:pt x="42" y="23"/>
                    </a:lnTo>
                    <a:lnTo>
                      <a:pt x="45" y="34"/>
                    </a:lnTo>
                    <a:lnTo>
                      <a:pt x="48" y="39"/>
                    </a:lnTo>
                    <a:lnTo>
                      <a:pt x="50" y="35"/>
                    </a:lnTo>
                    <a:lnTo>
                      <a:pt x="49" y="31"/>
                    </a:lnTo>
                    <a:close/>
                  </a:path>
                </a:pathLst>
              </a:custGeom>
              <a:solidFill>
                <a:schemeClr val="bg1">
                  <a:lumMod val="95000"/>
                </a:schemeClr>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71" name="Freeform 169"/>
              <p:cNvSpPr>
                <a:spLocks noEditPoints="1"/>
              </p:cNvSpPr>
              <p:nvPr/>
            </p:nvSpPr>
            <p:spPr bwMode="auto">
              <a:xfrm>
                <a:off x="2228" y="1765"/>
                <a:ext cx="529" cy="887"/>
              </a:xfrm>
              <a:custGeom>
                <a:avLst/>
                <a:gdLst>
                  <a:gd name="T0" fmla="*/ 514 w 529"/>
                  <a:gd name="T1" fmla="*/ 731 h 887"/>
                  <a:gd name="T2" fmla="*/ 426 w 529"/>
                  <a:gd name="T3" fmla="*/ 583 h 887"/>
                  <a:gd name="T4" fmla="*/ 51 w 529"/>
                  <a:gd name="T5" fmla="*/ 0 h 887"/>
                  <a:gd name="T6" fmla="*/ 45 w 529"/>
                  <a:gd name="T7" fmla="*/ 27 h 887"/>
                  <a:gd name="T8" fmla="*/ 32 w 529"/>
                  <a:gd name="T9" fmla="*/ 77 h 887"/>
                  <a:gd name="T10" fmla="*/ 21 w 529"/>
                  <a:gd name="T11" fmla="*/ 97 h 887"/>
                  <a:gd name="T12" fmla="*/ 2 w 529"/>
                  <a:gd name="T13" fmla="*/ 130 h 887"/>
                  <a:gd name="T14" fmla="*/ 21 w 529"/>
                  <a:gd name="T15" fmla="*/ 177 h 887"/>
                  <a:gd name="T16" fmla="*/ 17 w 529"/>
                  <a:gd name="T17" fmla="*/ 205 h 887"/>
                  <a:gd name="T18" fmla="*/ 11 w 529"/>
                  <a:gd name="T19" fmla="*/ 260 h 887"/>
                  <a:gd name="T20" fmla="*/ 34 w 529"/>
                  <a:gd name="T21" fmla="*/ 302 h 887"/>
                  <a:gd name="T22" fmla="*/ 41 w 529"/>
                  <a:gd name="T23" fmla="*/ 321 h 887"/>
                  <a:gd name="T24" fmla="*/ 32 w 529"/>
                  <a:gd name="T25" fmla="*/ 339 h 887"/>
                  <a:gd name="T26" fmla="*/ 53 w 529"/>
                  <a:gd name="T27" fmla="*/ 355 h 887"/>
                  <a:gd name="T28" fmla="*/ 63 w 529"/>
                  <a:gd name="T29" fmla="*/ 343 h 887"/>
                  <a:gd name="T30" fmla="*/ 86 w 529"/>
                  <a:gd name="T31" fmla="*/ 348 h 887"/>
                  <a:gd name="T32" fmla="*/ 114 w 529"/>
                  <a:gd name="T33" fmla="*/ 347 h 887"/>
                  <a:gd name="T34" fmla="*/ 120 w 529"/>
                  <a:gd name="T35" fmla="*/ 352 h 887"/>
                  <a:gd name="T36" fmla="*/ 109 w 529"/>
                  <a:gd name="T37" fmla="*/ 357 h 887"/>
                  <a:gd name="T38" fmla="*/ 71 w 529"/>
                  <a:gd name="T39" fmla="*/ 347 h 887"/>
                  <a:gd name="T40" fmla="*/ 75 w 529"/>
                  <a:gd name="T41" fmla="*/ 370 h 887"/>
                  <a:gd name="T42" fmla="*/ 70 w 529"/>
                  <a:gd name="T43" fmla="*/ 389 h 887"/>
                  <a:gd name="T44" fmla="*/ 64 w 529"/>
                  <a:gd name="T45" fmla="*/ 365 h 887"/>
                  <a:gd name="T46" fmla="*/ 51 w 529"/>
                  <a:gd name="T47" fmla="*/ 382 h 887"/>
                  <a:gd name="T48" fmla="*/ 51 w 529"/>
                  <a:gd name="T49" fmla="*/ 412 h 887"/>
                  <a:gd name="T50" fmla="*/ 80 w 529"/>
                  <a:gd name="T51" fmla="*/ 449 h 887"/>
                  <a:gd name="T52" fmla="*/ 65 w 529"/>
                  <a:gd name="T53" fmla="*/ 480 h 887"/>
                  <a:gd name="T54" fmla="*/ 82 w 529"/>
                  <a:gd name="T55" fmla="*/ 522 h 887"/>
                  <a:gd name="T56" fmla="*/ 98 w 529"/>
                  <a:gd name="T57" fmla="*/ 559 h 887"/>
                  <a:gd name="T58" fmla="*/ 106 w 529"/>
                  <a:gd name="T59" fmla="*/ 594 h 887"/>
                  <a:gd name="T60" fmla="*/ 114 w 529"/>
                  <a:gd name="T61" fmla="*/ 620 h 887"/>
                  <a:gd name="T62" fmla="*/ 109 w 529"/>
                  <a:gd name="T63" fmla="*/ 652 h 887"/>
                  <a:gd name="T64" fmla="*/ 141 w 529"/>
                  <a:gd name="T65" fmla="*/ 668 h 887"/>
                  <a:gd name="T66" fmla="*/ 181 w 529"/>
                  <a:gd name="T67" fmla="*/ 686 h 887"/>
                  <a:gd name="T68" fmla="*/ 213 w 529"/>
                  <a:gd name="T69" fmla="*/ 723 h 887"/>
                  <a:gd name="T70" fmla="*/ 239 w 529"/>
                  <a:gd name="T71" fmla="*/ 747 h 887"/>
                  <a:gd name="T72" fmla="*/ 258 w 529"/>
                  <a:gd name="T73" fmla="*/ 757 h 887"/>
                  <a:gd name="T74" fmla="*/ 295 w 529"/>
                  <a:gd name="T75" fmla="*/ 807 h 887"/>
                  <a:gd name="T76" fmla="*/ 296 w 529"/>
                  <a:gd name="T77" fmla="*/ 856 h 887"/>
                  <a:gd name="T78" fmla="*/ 300 w 529"/>
                  <a:gd name="T79" fmla="*/ 861 h 887"/>
                  <a:gd name="T80" fmla="*/ 471 w 529"/>
                  <a:gd name="T81" fmla="*/ 884 h 887"/>
                  <a:gd name="T82" fmla="*/ 486 w 529"/>
                  <a:gd name="T83" fmla="*/ 869 h 887"/>
                  <a:gd name="T84" fmla="*/ 476 w 529"/>
                  <a:gd name="T85" fmla="*/ 849 h 887"/>
                  <a:gd name="T86" fmla="*/ 491 w 529"/>
                  <a:gd name="T87" fmla="*/ 818 h 887"/>
                  <a:gd name="T88" fmla="*/ 505 w 529"/>
                  <a:gd name="T89" fmla="*/ 784 h 887"/>
                  <a:gd name="T90" fmla="*/ 129 w 529"/>
                  <a:gd name="T91" fmla="*/ 702 h 887"/>
                  <a:gd name="T92" fmla="*/ 137 w 529"/>
                  <a:gd name="T93" fmla="*/ 708 h 887"/>
                  <a:gd name="T94" fmla="*/ 147 w 529"/>
                  <a:gd name="T95" fmla="*/ 706 h 887"/>
                  <a:gd name="T96" fmla="*/ 163 w 529"/>
                  <a:gd name="T97" fmla="*/ 710 h 887"/>
                  <a:gd name="T98" fmla="*/ 156 w 529"/>
                  <a:gd name="T99" fmla="*/ 773 h 887"/>
                  <a:gd name="T100" fmla="*/ 215 w 529"/>
                  <a:gd name="T101" fmla="*/ 822 h 887"/>
                  <a:gd name="T102" fmla="*/ 231 w 529"/>
                  <a:gd name="T103" fmla="*/ 776 h 887"/>
                  <a:gd name="T104" fmla="*/ 238 w 529"/>
                  <a:gd name="T105" fmla="*/ 786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9" h="887">
                    <a:moveTo>
                      <a:pt x="525" y="758"/>
                    </a:moveTo>
                    <a:lnTo>
                      <a:pt x="516" y="748"/>
                    </a:lnTo>
                    <a:lnTo>
                      <a:pt x="516" y="742"/>
                    </a:lnTo>
                    <a:lnTo>
                      <a:pt x="514" y="736"/>
                    </a:lnTo>
                    <a:lnTo>
                      <a:pt x="514" y="731"/>
                    </a:lnTo>
                    <a:lnTo>
                      <a:pt x="512" y="724"/>
                    </a:lnTo>
                    <a:lnTo>
                      <a:pt x="506" y="713"/>
                    </a:lnTo>
                    <a:lnTo>
                      <a:pt x="506" y="708"/>
                    </a:lnTo>
                    <a:lnTo>
                      <a:pt x="506" y="702"/>
                    </a:lnTo>
                    <a:lnTo>
                      <a:pt x="426" y="583"/>
                    </a:lnTo>
                    <a:lnTo>
                      <a:pt x="235" y="305"/>
                    </a:lnTo>
                    <a:lnTo>
                      <a:pt x="249" y="251"/>
                    </a:lnTo>
                    <a:lnTo>
                      <a:pt x="293" y="65"/>
                    </a:lnTo>
                    <a:lnTo>
                      <a:pt x="182" y="36"/>
                    </a:lnTo>
                    <a:lnTo>
                      <a:pt x="51" y="0"/>
                    </a:lnTo>
                    <a:lnTo>
                      <a:pt x="49" y="0"/>
                    </a:lnTo>
                    <a:lnTo>
                      <a:pt x="45" y="11"/>
                    </a:lnTo>
                    <a:lnTo>
                      <a:pt x="42" y="16"/>
                    </a:lnTo>
                    <a:lnTo>
                      <a:pt x="45" y="22"/>
                    </a:lnTo>
                    <a:lnTo>
                      <a:pt x="45" y="27"/>
                    </a:lnTo>
                    <a:lnTo>
                      <a:pt x="46" y="38"/>
                    </a:lnTo>
                    <a:lnTo>
                      <a:pt x="45" y="39"/>
                    </a:lnTo>
                    <a:lnTo>
                      <a:pt x="44" y="49"/>
                    </a:lnTo>
                    <a:lnTo>
                      <a:pt x="30" y="72"/>
                    </a:lnTo>
                    <a:lnTo>
                      <a:pt x="32" y="77"/>
                    </a:lnTo>
                    <a:lnTo>
                      <a:pt x="30" y="83"/>
                    </a:lnTo>
                    <a:lnTo>
                      <a:pt x="26" y="87"/>
                    </a:lnTo>
                    <a:lnTo>
                      <a:pt x="23" y="93"/>
                    </a:lnTo>
                    <a:lnTo>
                      <a:pt x="25" y="95"/>
                    </a:lnTo>
                    <a:lnTo>
                      <a:pt x="21" y="97"/>
                    </a:lnTo>
                    <a:lnTo>
                      <a:pt x="15" y="100"/>
                    </a:lnTo>
                    <a:lnTo>
                      <a:pt x="11" y="106"/>
                    </a:lnTo>
                    <a:lnTo>
                      <a:pt x="7" y="111"/>
                    </a:lnTo>
                    <a:lnTo>
                      <a:pt x="2" y="122"/>
                    </a:lnTo>
                    <a:lnTo>
                      <a:pt x="2" y="130"/>
                    </a:lnTo>
                    <a:lnTo>
                      <a:pt x="0" y="135"/>
                    </a:lnTo>
                    <a:lnTo>
                      <a:pt x="11" y="152"/>
                    </a:lnTo>
                    <a:lnTo>
                      <a:pt x="11" y="156"/>
                    </a:lnTo>
                    <a:lnTo>
                      <a:pt x="15" y="161"/>
                    </a:lnTo>
                    <a:lnTo>
                      <a:pt x="21" y="177"/>
                    </a:lnTo>
                    <a:lnTo>
                      <a:pt x="19" y="183"/>
                    </a:lnTo>
                    <a:lnTo>
                      <a:pt x="21" y="188"/>
                    </a:lnTo>
                    <a:lnTo>
                      <a:pt x="19" y="194"/>
                    </a:lnTo>
                    <a:lnTo>
                      <a:pt x="19" y="201"/>
                    </a:lnTo>
                    <a:lnTo>
                      <a:pt x="17" y="205"/>
                    </a:lnTo>
                    <a:lnTo>
                      <a:pt x="11" y="215"/>
                    </a:lnTo>
                    <a:lnTo>
                      <a:pt x="13" y="236"/>
                    </a:lnTo>
                    <a:lnTo>
                      <a:pt x="11" y="244"/>
                    </a:lnTo>
                    <a:lnTo>
                      <a:pt x="7" y="249"/>
                    </a:lnTo>
                    <a:lnTo>
                      <a:pt x="11" y="260"/>
                    </a:lnTo>
                    <a:lnTo>
                      <a:pt x="18" y="271"/>
                    </a:lnTo>
                    <a:lnTo>
                      <a:pt x="23" y="286"/>
                    </a:lnTo>
                    <a:lnTo>
                      <a:pt x="27" y="291"/>
                    </a:lnTo>
                    <a:lnTo>
                      <a:pt x="32" y="297"/>
                    </a:lnTo>
                    <a:lnTo>
                      <a:pt x="34" y="302"/>
                    </a:lnTo>
                    <a:lnTo>
                      <a:pt x="34" y="308"/>
                    </a:lnTo>
                    <a:lnTo>
                      <a:pt x="34" y="313"/>
                    </a:lnTo>
                    <a:lnTo>
                      <a:pt x="36" y="310"/>
                    </a:lnTo>
                    <a:lnTo>
                      <a:pt x="36" y="310"/>
                    </a:lnTo>
                    <a:lnTo>
                      <a:pt x="41" y="321"/>
                    </a:lnTo>
                    <a:lnTo>
                      <a:pt x="42" y="332"/>
                    </a:lnTo>
                    <a:lnTo>
                      <a:pt x="38" y="321"/>
                    </a:lnTo>
                    <a:lnTo>
                      <a:pt x="37" y="327"/>
                    </a:lnTo>
                    <a:lnTo>
                      <a:pt x="34" y="332"/>
                    </a:lnTo>
                    <a:lnTo>
                      <a:pt x="32" y="339"/>
                    </a:lnTo>
                    <a:lnTo>
                      <a:pt x="37" y="335"/>
                    </a:lnTo>
                    <a:lnTo>
                      <a:pt x="42" y="340"/>
                    </a:lnTo>
                    <a:lnTo>
                      <a:pt x="45" y="346"/>
                    </a:lnTo>
                    <a:lnTo>
                      <a:pt x="51" y="350"/>
                    </a:lnTo>
                    <a:lnTo>
                      <a:pt x="53" y="355"/>
                    </a:lnTo>
                    <a:lnTo>
                      <a:pt x="59" y="361"/>
                    </a:lnTo>
                    <a:lnTo>
                      <a:pt x="63" y="357"/>
                    </a:lnTo>
                    <a:lnTo>
                      <a:pt x="60" y="351"/>
                    </a:lnTo>
                    <a:lnTo>
                      <a:pt x="64" y="348"/>
                    </a:lnTo>
                    <a:lnTo>
                      <a:pt x="63" y="343"/>
                    </a:lnTo>
                    <a:lnTo>
                      <a:pt x="65" y="336"/>
                    </a:lnTo>
                    <a:lnTo>
                      <a:pt x="71" y="335"/>
                    </a:lnTo>
                    <a:lnTo>
                      <a:pt x="76" y="339"/>
                    </a:lnTo>
                    <a:lnTo>
                      <a:pt x="80" y="344"/>
                    </a:lnTo>
                    <a:lnTo>
                      <a:pt x="86" y="348"/>
                    </a:lnTo>
                    <a:lnTo>
                      <a:pt x="90" y="346"/>
                    </a:lnTo>
                    <a:lnTo>
                      <a:pt x="95" y="346"/>
                    </a:lnTo>
                    <a:lnTo>
                      <a:pt x="99" y="351"/>
                    </a:lnTo>
                    <a:lnTo>
                      <a:pt x="110" y="351"/>
                    </a:lnTo>
                    <a:lnTo>
                      <a:pt x="114" y="347"/>
                    </a:lnTo>
                    <a:lnTo>
                      <a:pt x="113" y="351"/>
                    </a:lnTo>
                    <a:lnTo>
                      <a:pt x="108" y="354"/>
                    </a:lnTo>
                    <a:lnTo>
                      <a:pt x="113" y="354"/>
                    </a:lnTo>
                    <a:lnTo>
                      <a:pt x="118" y="352"/>
                    </a:lnTo>
                    <a:lnTo>
                      <a:pt x="120" y="352"/>
                    </a:lnTo>
                    <a:lnTo>
                      <a:pt x="124" y="357"/>
                    </a:lnTo>
                    <a:lnTo>
                      <a:pt x="128" y="362"/>
                    </a:lnTo>
                    <a:lnTo>
                      <a:pt x="128" y="363"/>
                    </a:lnTo>
                    <a:lnTo>
                      <a:pt x="120" y="352"/>
                    </a:lnTo>
                    <a:lnTo>
                      <a:pt x="109" y="357"/>
                    </a:lnTo>
                    <a:lnTo>
                      <a:pt x="93" y="348"/>
                    </a:lnTo>
                    <a:lnTo>
                      <a:pt x="84" y="350"/>
                    </a:lnTo>
                    <a:lnTo>
                      <a:pt x="80" y="346"/>
                    </a:lnTo>
                    <a:lnTo>
                      <a:pt x="75" y="347"/>
                    </a:lnTo>
                    <a:lnTo>
                      <a:pt x="71" y="347"/>
                    </a:lnTo>
                    <a:lnTo>
                      <a:pt x="67" y="352"/>
                    </a:lnTo>
                    <a:lnTo>
                      <a:pt x="71" y="358"/>
                    </a:lnTo>
                    <a:lnTo>
                      <a:pt x="70" y="363"/>
                    </a:lnTo>
                    <a:lnTo>
                      <a:pt x="71" y="369"/>
                    </a:lnTo>
                    <a:lnTo>
                      <a:pt x="75" y="370"/>
                    </a:lnTo>
                    <a:lnTo>
                      <a:pt x="76" y="381"/>
                    </a:lnTo>
                    <a:lnTo>
                      <a:pt x="76" y="390"/>
                    </a:lnTo>
                    <a:lnTo>
                      <a:pt x="80" y="396"/>
                    </a:lnTo>
                    <a:lnTo>
                      <a:pt x="75" y="396"/>
                    </a:lnTo>
                    <a:lnTo>
                      <a:pt x="70" y="389"/>
                    </a:lnTo>
                    <a:lnTo>
                      <a:pt x="67" y="384"/>
                    </a:lnTo>
                    <a:lnTo>
                      <a:pt x="61" y="380"/>
                    </a:lnTo>
                    <a:lnTo>
                      <a:pt x="63" y="375"/>
                    </a:lnTo>
                    <a:lnTo>
                      <a:pt x="65" y="370"/>
                    </a:lnTo>
                    <a:lnTo>
                      <a:pt x="64" y="365"/>
                    </a:lnTo>
                    <a:lnTo>
                      <a:pt x="64" y="362"/>
                    </a:lnTo>
                    <a:lnTo>
                      <a:pt x="59" y="362"/>
                    </a:lnTo>
                    <a:lnTo>
                      <a:pt x="56" y="367"/>
                    </a:lnTo>
                    <a:lnTo>
                      <a:pt x="55" y="373"/>
                    </a:lnTo>
                    <a:lnTo>
                      <a:pt x="51" y="382"/>
                    </a:lnTo>
                    <a:lnTo>
                      <a:pt x="55" y="388"/>
                    </a:lnTo>
                    <a:lnTo>
                      <a:pt x="55" y="399"/>
                    </a:lnTo>
                    <a:lnTo>
                      <a:pt x="53" y="404"/>
                    </a:lnTo>
                    <a:lnTo>
                      <a:pt x="51" y="407"/>
                    </a:lnTo>
                    <a:lnTo>
                      <a:pt x="51" y="412"/>
                    </a:lnTo>
                    <a:lnTo>
                      <a:pt x="53" y="418"/>
                    </a:lnTo>
                    <a:lnTo>
                      <a:pt x="61" y="432"/>
                    </a:lnTo>
                    <a:lnTo>
                      <a:pt x="67" y="438"/>
                    </a:lnTo>
                    <a:lnTo>
                      <a:pt x="78" y="438"/>
                    </a:lnTo>
                    <a:lnTo>
                      <a:pt x="80" y="449"/>
                    </a:lnTo>
                    <a:lnTo>
                      <a:pt x="80" y="460"/>
                    </a:lnTo>
                    <a:lnTo>
                      <a:pt x="78" y="460"/>
                    </a:lnTo>
                    <a:lnTo>
                      <a:pt x="76" y="464"/>
                    </a:lnTo>
                    <a:lnTo>
                      <a:pt x="65" y="469"/>
                    </a:lnTo>
                    <a:lnTo>
                      <a:pt x="65" y="480"/>
                    </a:lnTo>
                    <a:lnTo>
                      <a:pt x="64" y="491"/>
                    </a:lnTo>
                    <a:lnTo>
                      <a:pt x="67" y="496"/>
                    </a:lnTo>
                    <a:lnTo>
                      <a:pt x="75" y="507"/>
                    </a:lnTo>
                    <a:lnTo>
                      <a:pt x="78" y="518"/>
                    </a:lnTo>
                    <a:lnTo>
                      <a:pt x="82" y="522"/>
                    </a:lnTo>
                    <a:lnTo>
                      <a:pt x="83" y="533"/>
                    </a:lnTo>
                    <a:lnTo>
                      <a:pt x="89" y="542"/>
                    </a:lnTo>
                    <a:lnTo>
                      <a:pt x="89" y="548"/>
                    </a:lnTo>
                    <a:lnTo>
                      <a:pt x="91" y="553"/>
                    </a:lnTo>
                    <a:lnTo>
                      <a:pt x="98" y="559"/>
                    </a:lnTo>
                    <a:lnTo>
                      <a:pt x="101" y="569"/>
                    </a:lnTo>
                    <a:lnTo>
                      <a:pt x="110" y="580"/>
                    </a:lnTo>
                    <a:lnTo>
                      <a:pt x="112" y="586"/>
                    </a:lnTo>
                    <a:lnTo>
                      <a:pt x="108" y="588"/>
                    </a:lnTo>
                    <a:lnTo>
                      <a:pt x="106" y="594"/>
                    </a:lnTo>
                    <a:lnTo>
                      <a:pt x="110" y="599"/>
                    </a:lnTo>
                    <a:lnTo>
                      <a:pt x="116" y="602"/>
                    </a:lnTo>
                    <a:lnTo>
                      <a:pt x="120" y="607"/>
                    </a:lnTo>
                    <a:lnTo>
                      <a:pt x="120" y="611"/>
                    </a:lnTo>
                    <a:lnTo>
                      <a:pt x="114" y="620"/>
                    </a:lnTo>
                    <a:lnTo>
                      <a:pt x="114" y="630"/>
                    </a:lnTo>
                    <a:lnTo>
                      <a:pt x="112" y="636"/>
                    </a:lnTo>
                    <a:lnTo>
                      <a:pt x="113" y="641"/>
                    </a:lnTo>
                    <a:lnTo>
                      <a:pt x="109" y="647"/>
                    </a:lnTo>
                    <a:lnTo>
                      <a:pt x="109" y="652"/>
                    </a:lnTo>
                    <a:lnTo>
                      <a:pt x="112" y="654"/>
                    </a:lnTo>
                    <a:lnTo>
                      <a:pt x="116" y="659"/>
                    </a:lnTo>
                    <a:lnTo>
                      <a:pt x="120" y="663"/>
                    </a:lnTo>
                    <a:lnTo>
                      <a:pt x="136" y="666"/>
                    </a:lnTo>
                    <a:lnTo>
                      <a:pt x="141" y="668"/>
                    </a:lnTo>
                    <a:lnTo>
                      <a:pt x="147" y="670"/>
                    </a:lnTo>
                    <a:lnTo>
                      <a:pt x="156" y="677"/>
                    </a:lnTo>
                    <a:lnTo>
                      <a:pt x="162" y="678"/>
                    </a:lnTo>
                    <a:lnTo>
                      <a:pt x="173" y="679"/>
                    </a:lnTo>
                    <a:lnTo>
                      <a:pt x="181" y="686"/>
                    </a:lnTo>
                    <a:lnTo>
                      <a:pt x="185" y="691"/>
                    </a:lnTo>
                    <a:lnTo>
                      <a:pt x="190" y="696"/>
                    </a:lnTo>
                    <a:lnTo>
                      <a:pt x="192" y="706"/>
                    </a:lnTo>
                    <a:lnTo>
                      <a:pt x="202" y="716"/>
                    </a:lnTo>
                    <a:lnTo>
                      <a:pt x="213" y="723"/>
                    </a:lnTo>
                    <a:lnTo>
                      <a:pt x="235" y="725"/>
                    </a:lnTo>
                    <a:lnTo>
                      <a:pt x="235" y="727"/>
                    </a:lnTo>
                    <a:lnTo>
                      <a:pt x="239" y="738"/>
                    </a:lnTo>
                    <a:lnTo>
                      <a:pt x="240" y="743"/>
                    </a:lnTo>
                    <a:lnTo>
                      <a:pt x="239" y="747"/>
                    </a:lnTo>
                    <a:lnTo>
                      <a:pt x="239" y="752"/>
                    </a:lnTo>
                    <a:lnTo>
                      <a:pt x="244" y="757"/>
                    </a:lnTo>
                    <a:lnTo>
                      <a:pt x="247" y="752"/>
                    </a:lnTo>
                    <a:lnTo>
                      <a:pt x="253" y="752"/>
                    </a:lnTo>
                    <a:lnTo>
                      <a:pt x="258" y="757"/>
                    </a:lnTo>
                    <a:lnTo>
                      <a:pt x="262" y="765"/>
                    </a:lnTo>
                    <a:lnTo>
                      <a:pt x="266" y="770"/>
                    </a:lnTo>
                    <a:lnTo>
                      <a:pt x="273" y="774"/>
                    </a:lnTo>
                    <a:lnTo>
                      <a:pt x="289" y="796"/>
                    </a:lnTo>
                    <a:lnTo>
                      <a:pt x="295" y="807"/>
                    </a:lnTo>
                    <a:lnTo>
                      <a:pt x="299" y="819"/>
                    </a:lnTo>
                    <a:lnTo>
                      <a:pt x="299" y="830"/>
                    </a:lnTo>
                    <a:lnTo>
                      <a:pt x="299" y="841"/>
                    </a:lnTo>
                    <a:lnTo>
                      <a:pt x="296" y="850"/>
                    </a:lnTo>
                    <a:lnTo>
                      <a:pt x="296" y="856"/>
                    </a:lnTo>
                    <a:lnTo>
                      <a:pt x="297" y="851"/>
                    </a:lnTo>
                    <a:lnTo>
                      <a:pt x="303" y="856"/>
                    </a:lnTo>
                    <a:lnTo>
                      <a:pt x="300" y="861"/>
                    </a:lnTo>
                    <a:lnTo>
                      <a:pt x="299" y="856"/>
                    </a:lnTo>
                    <a:lnTo>
                      <a:pt x="300" y="861"/>
                    </a:lnTo>
                    <a:lnTo>
                      <a:pt x="301" y="868"/>
                    </a:lnTo>
                    <a:lnTo>
                      <a:pt x="304" y="869"/>
                    </a:lnTo>
                    <a:lnTo>
                      <a:pt x="467" y="885"/>
                    </a:lnTo>
                    <a:lnTo>
                      <a:pt x="468" y="885"/>
                    </a:lnTo>
                    <a:lnTo>
                      <a:pt x="471" y="884"/>
                    </a:lnTo>
                    <a:lnTo>
                      <a:pt x="474" y="885"/>
                    </a:lnTo>
                    <a:lnTo>
                      <a:pt x="478" y="887"/>
                    </a:lnTo>
                    <a:lnTo>
                      <a:pt x="480" y="881"/>
                    </a:lnTo>
                    <a:lnTo>
                      <a:pt x="486" y="879"/>
                    </a:lnTo>
                    <a:lnTo>
                      <a:pt x="486" y="869"/>
                    </a:lnTo>
                    <a:lnTo>
                      <a:pt x="485" y="865"/>
                    </a:lnTo>
                    <a:lnTo>
                      <a:pt x="480" y="861"/>
                    </a:lnTo>
                    <a:lnTo>
                      <a:pt x="475" y="860"/>
                    </a:lnTo>
                    <a:lnTo>
                      <a:pt x="474" y="854"/>
                    </a:lnTo>
                    <a:lnTo>
                      <a:pt x="476" y="849"/>
                    </a:lnTo>
                    <a:lnTo>
                      <a:pt x="476" y="843"/>
                    </a:lnTo>
                    <a:lnTo>
                      <a:pt x="475" y="838"/>
                    </a:lnTo>
                    <a:lnTo>
                      <a:pt x="476" y="833"/>
                    </a:lnTo>
                    <a:lnTo>
                      <a:pt x="482" y="830"/>
                    </a:lnTo>
                    <a:lnTo>
                      <a:pt x="491" y="818"/>
                    </a:lnTo>
                    <a:lnTo>
                      <a:pt x="494" y="811"/>
                    </a:lnTo>
                    <a:lnTo>
                      <a:pt x="497" y="805"/>
                    </a:lnTo>
                    <a:lnTo>
                      <a:pt x="497" y="796"/>
                    </a:lnTo>
                    <a:lnTo>
                      <a:pt x="499" y="786"/>
                    </a:lnTo>
                    <a:lnTo>
                      <a:pt x="505" y="784"/>
                    </a:lnTo>
                    <a:lnTo>
                      <a:pt x="508" y="778"/>
                    </a:lnTo>
                    <a:lnTo>
                      <a:pt x="525" y="769"/>
                    </a:lnTo>
                    <a:lnTo>
                      <a:pt x="529" y="763"/>
                    </a:lnTo>
                    <a:lnTo>
                      <a:pt x="525" y="758"/>
                    </a:lnTo>
                    <a:close/>
                    <a:moveTo>
                      <a:pt x="129" y="702"/>
                    </a:moveTo>
                    <a:lnTo>
                      <a:pt x="124" y="705"/>
                    </a:lnTo>
                    <a:lnTo>
                      <a:pt x="126" y="710"/>
                    </a:lnTo>
                    <a:lnTo>
                      <a:pt x="131" y="712"/>
                    </a:lnTo>
                    <a:lnTo>
                      <a:pt x="136" y="710"/>
                    </a:lnTo>
                    <a:lnTo>
                      <a:pt x="137" y="708"/>
                    </a:lnTo>
                    <a:lnTo>
                      <a:pt x="133" y="704"/>
                    </a:lnTo>
                    <a:lnTo>
                      <a:pt x="129" y="702"/>
                    </a:lnTo>
                    <a:close/>
                    <a:moveTo>
                      <a:pt x="152" y="705"/>
                    </a:moveTo>
                    <a:lnTo>
                      <a:pt x="148" y="702"/>
                    </a:lnTo>
                    <a:lnTo>
                      <a:pt x="147" y="706"/>
                    </a:lnTo>
                    <a:lnTo>
                      <a:pt x="147" y="710"/>
                    </a:lnTo>
                    <a:lnTo>
                      <a:pt x="152" y="713"/>
                    </a:lnTo>
                    <a:lnTo>
                      <a:pt x="163" y="713"/>
                    </a:lnTo>
                    <a:lnTo>
                      <a:pt x="169" y="710"/>
                    </a:lnTo>
                    <a:lnTo>
                      <a:pt x="163" y="710"/>
                    </a:lnTo>
                    <a:lnTo>
                      <a:pt x="152" y="705"/>
                    </a:lnTo>
                    <a:close/>
                    <a:moveTo>
                      <a:pt x="152" y="773"/>
                    </a:moveTo>
                    <a:lnTo>
                      <a:pt x="155" y="777"/>
                    </a:lnTo>
                    <a:lnTo>
                      <a:pt x="160" y="778"/>
                    </a:lnTo>
                    <a:lnTo>
                      <a:pt x="156" y="773"/>
                    </a:lnTo>
                    <a:lnTo>
                      <a:pt x="152" y="773"/>
                    </a:lnTo>
                    <a:close/>
                    <a:moveTo>
                      <a:pt x="215" y="811"/>
                    </a:moveTo>
                    <a:lnTo>
                      <a:pt x="212" y="805"/>
                    </a:lnTo>
                    <a:lnTo>
                      <a:pt x="213" y="811"/>
                    </a:lnTo>
                    <a:lnTo>
                      <a:pt x="215" y="822"/>
                    </a:lnTo>
                    <a:lnTo>
                      <a:pt x="220" y="826"/>
                    </a:lnTo>
                    <a:lnTo>
                      <a:pt x="226" y="826"/>
                    </a:lnTo>
                    <a:lnTo>
                      <a:pt x="217" y="816"/>
                    </a:lnTo>
                    <a:lnTo>
                      <a:pt x="215" y="811"/>
                    </a:lnTo>
                    <a:close/>
                    <a:moveTo>
                      <a:pt x="231" y="776"/>
                    </a:moveTo>
                    <a:lnTo>
                      <a:pt x="226" y="771"/>
                    </a:lnTo>
                    <a:lnTo>
                      <a:pt x="220" y="769"/>
                    </a:lnTo>
                    <a:lnTo>
                      <a:pt x="226" y="774"/>
                    </a:lnTo>
                    <a:lnTo>
                      <a:pt x="230" y="785"/>
                    </a:lnTo>
                    <a:lnTo>
                      <a:pt x="238" y="786"/>
                    </a:lnTo>
                    <a:lnTo>
                      <a:pt x="236" y="781"/>
                    </a:lnTo>
                    <a:lnTo>
                      <a:pt x="231" y="776"/>
                    </a:lnTo>
                    <a:close/>
                  </a:path>
                </a:pathLst>
              </a:custGeom>
              <a:solidFill>
                <a:schemeClr val="accent2"/>
              </a:solidFill>
              <a:ln w="12700">
                <a:solidFill>
                  <a:srgbClr val="5F5F5F"/>
                </a:solidFill>
                <a:prstDash val="solid"/>
                <a:round/>
                <a:headEnd/>
                <a:tailEnd/>
              </a:ln>
            </p:spPr>
            <p:txBody>
              <a:bodyPr lIns="91440" rIns="27432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CA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2" name="Freeform 170"/>
              <p:cNvSpPr>
                <a:spLocks noEditPoints="1"/>
              </p:cNvSpPr>
              <p:nvPr/>
            </p:nvSpPr>
            <p:spPr bwMode="auto">
              <a:xfrm>
                <a:off x="2383" y="1236"/>
                <a:ext cx="433" cy="313"/>
              </a:xfrm>
              <a:custGeom>
                <a:avLst/>
                <a:gdLst>
                  <a:gd name="T0" fmla="*/ 129 w 433"/>
                  <a:gd name="T1" fmla="*/ 0 h 313"/>
                  <a:gd name="T2" fmla="*/ 127 w 433"/>
                  <a:gd name="T3" fmla="*/ 16 h 313"/>
                  <a:gd name="T4" fmla="*/ 136 w 433"/>
                  <a:gd name="T5" fmla="*/ 34 h 313"/>
                  <a:gd name="T6" fmla="*/ 132 w 433"/>
                  <a:gd name="T7" fmla="*/ 47 h 313"/>
                  <a:gd name="T8" fmla="*/ 127 w 433"/>
                  <a:gd name="T9" fmla="*/ 47 h 313"/>
                  <a:gd name="T10" fmla="*/ 132 w 433"/>
                  <a:gd name="T11" fmla="*/ 66 h 313"/>
                  <a:gd name="T12" fmla="*/ 129 w 433"/>
                  <a:gd name="T13" fmla="*/ 92 h 313"/>
                  <a:gd name="T14" fmla="*/ 122 w 433"/>
                  <a:gd name="T15" fmla="*/ 114 h 313"/>
                  <a:gd name="T16" fmla="*/ 103 w 433"/>
                  <a:gd name="T17" fmla="*/ 138 h 313"/>
                  <a:gd name="T18" fmla="*/ 87 w 433"/>
                  <a:gd name="T19" fmla="*/ 141 h 313"/>
                  <a:gd name="T20" fmla="*/ 77 w 433"/>
                  <a:gd name="T21" fmla="*/ 141 h 313"/>
                  <a:gd name="T22" fmla="*/ 92 w 433"/>
                  <a:gd name="T23" fmla="*/ 126 h 313"/>
                  <a:gd name="T24" fmla="*/ 92 w 433"/>
                  <a:gd name="T25" fmla="*/ 140 h 313"/>
                  <a:gd name="T26" fmla="*/ 96 w 433"/>
                  <a:gd name="T27" fmla="*/ 134 h 313"/>
                  <a:gd name="T28" fmla="*/ 103 w 433"/>
                  <a:gd name="T29" fmla="*/ 114 h 313"/>
                  <a:gd name="T30" fmla="*/ 107 w 433"/>
                  <a:gd name="T31" fmla="*/ 99 h 313"/>
                  <a:gd name="T32" fmla="*/ 115 w 433"/>
                  <a:gd name="T33" fmla="*/ 87 h 313"/>
                  <a:gd name="T34" fmla="*/ 77 w 433"/>
                  <a:gd name="T35" fmla="*/ 117 h 313"/>
                  <a:gd name="T36" fmla="*/ 79 w 433"/>
                  <a:gd name="T37" fmla="*/ 123 h 313"/>
                  <a:gd name="T38" fmla="*/ 92 w 433"/>
                  <a:gd name="T39" fmla="*/ 102 h 313"/>
                  <a:gd name="T40" fmla="*/ 103 w 433"/>
                  <a:gd name="T41" fmla="*/ 95 h 313"/>
                  <a:gd name="T42" fmla="*/ 110 w 433"/>
                  <a:gd name="T43" fmla="*/ 65 h 313"/>
                  <a:gd name="T44" fmla="*/ 94 w 433"/>
                  <a:gd name="T45" fmla="*/ 69 h 313"/>
                  <a:gd name="T46" fmla="*/ 81 w 433"/>
                  <a:gd name="T47" fmla="*/ 60 h 313"/>
                  <a:gd name="T48" fmla="*/ 49 w 433"/>
                  <a:gd name="T49" fmla="*/ 47 h 313"/>
                  <a:gd name="T50" fmla="*/ 27 w 433"/>
                  <a:gd name="T51" fmla="*/ 30 h 313"/>
                  <a:gd name="T52" fmla="*/ 12 w 433"/>
                  <a:gd name="T53" fmla="*/ 26 h 313"/>
                  <a:gd name="T54" fmla="*/ 5 w 433"/>
                  <a:gd name="T55" fmla="*/ 46 h 313"/>
                  <a:gd name="T56" fmla="*/ 14 w 433"/>
                  <a:gd name="T57" fmla="*/ 73 h 313"/>
                  <a:gd name="T58" fmla="*/ 12 w 433"/>
                  <a:gd name="T59" fmla="*/ 129 h 313"/>
                  <a:gd name="T60" fmla="*/ 19 w 433"/>
                  <a:gd name="T61" fmla="*/ 136 h 313"/>
                  <a:gd name="T62" fmla="*/ 12 w 433"/>
                  <a:gd name="T63" fmla="*/ 148 h 313"/>
                  <a:gd name="T64" fmla="*/ 11 w 433"/>
                  <a:gd name="T65" fmla="*/ 157 h 313"/>
                  <a:gd name="T66" fmla="*/ 16 w 433"/>
                  <a:gd name="T67" fmla="*/ 163 h 313"/>
                  <a:gd name="T68" fmla="*/ 15 w 433"/>
                  <a:gd name="T69" fmla="*/ 184 h 313"/>
                  <a:gd name="T70" fmla="*/ 8 w 433"/>
                  <a:gd name="T71" fmla="*/ 172 h 313"/>
                  <a:gd name="T72" fmla="*/ 9 w 433"/>
                  <a:gd name="T73" fmla="*/ 198 h 313"/>
                  <a:gd name="T74" fmla="*/ 30 w 433"/>
                  <a:gd name="T75" fmla="*/ 202 h 313"/>
                  <a:gd name="T76" fmla="*/ 41 w 433"/>
                  <a:gd name="T77" fmla="*/ 214 h 313"/>
                  <a:gd name="T78" fmla="*/ 58 w 433"/>
                  <a:gd name="T79" fmla="*/ 225 h 313"/>
                  <a:gd name="T80" fmla="*/ 68 w 433"/>
                  <a:gd name="T81" fmla="*/ 270 h 313"/>
                  <a:gd name="T82" fmla="*/ 87 w 433"/>
                  <a:gd name="T83" fmla="*/ 278 h 313"/>
                  <a:gd name="T84" fmla="*/ 113 w 433"/>
                  <a:gd name="T85" fmla="*/ 273 h 313"/>
                  <a:gd name="T86" fmla="*/ 137 w 433"/>
                  <a:gd name="T87" fmla="*/ 279 h 313"/>
                  <a:gd name="T88" fmla="*/ 160 w 433"/>
                  <a:gd name="T89" fmla="*/ 289 h 313"/>
                  <a:gd name="T90" fmla="*/ 191 w 433"/>
                  <a:gd name="T91" fmla="*/ 293 h 313"/>
                  <a:gd name="T92" fmla="*/ 235 w 433"/>
                  <a:gd name="T93" fmla="*/ 289 h 313"/>
                  <a:gd name="T94" fmla="*/ 262 w 433"/>
                  <a:gd name="T95" fmla="*/ 290 h 313"/>
                  <a:gd name="T96" fmla="*/ 391 w 433"/>
                  <a:gd name="T97" fmla="*/ 313 h 313"/>
                  <a:gd name="T98" fmla="*/ 391 w 433"/>
                  <a:gd name="T99" fmla="*/ 277 h 313"/>
                  <a:gd name="T100" fmla="*/ 381 w 433"/>
                  <a:gd name="T101" fmla="*/ 62 h 313"/>
                  <a:gd name="T102" fmla="*/ 99 w 433"/>
                  <a:gd name="T103" fmla="*/ 24 h 313"/>
                  <a:gd name="T104" fmla="*/ 115 w 433"/>
                  <a:gd name="T105" fmla="*/ 24 h 313"/>
                  <a:gd name="T106" fmla="*/ 113 w 433"/>
                  <a:gd name="T107" fmla="*/ 20 h 313"/>
                  <a:gd name="T108" fmla="*/ 126 w 433"/>
                  <a:gd name="T109" fmla="*/ 56 h 313"/>
                  <a:gd name="T110" fmla="*/ 111 w 433"/>
                  <a:gd name="T111" fmla="*/ 60 h 313"/>
                  <a:gd name="T112" fmla="*/ 119 w 433"/>
                  <a:gd name="T113" fmla="*/ 81 h 313"/>
                  <a:gd name="T114" fmla="*/ 129 w 433"/>
                  <a:gd name="T115" fmla="*/ 81 h 313"/>
                  <a:gd name="T116" fmla="*/ 115 w 433"/>
                  <a:gd name="T117" fmla="*/ 6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313">
                    <a:moveTo>
                      <a:pt x="381" y="62"/>
                    </a:moveTo>
                    <a:lnTo>
                      <a:pt x="285" y="41"/>
                    </a:lnTo>
                    <a:lnTo>
                      <a:pt x="202" y="20"/>
                    </a:lnTo>
                    <a:lnTo>
                      <a:pt x="129" y="0"/>
                    </a:lnTo>
                    <a:lnTo>
                      <a:pt x="125" y="4"/>
                    </a:lnTo>
                    <a:lnTo>
                      <a:pt x="125" y="8"/>
                    </a:lnTo>
                    <a:lnTo>
                      <a:pt x="127" y="13"/>
                    </a:lnTo>
                    <a:lnTo>
                      <a:pt x="127" y="16"/>
                    </a:lnTo>
                    <a:lnTo>
                      <a:pt x="132" y="22"/>
                    </a:lnTo>
                    <a:lnTo>
                      <a:pt x="137" y="24"/>
                    </a:lnTo>
                    <a:lnTo>
                      <a:pt x="136" y="28"/>
                    </a:lnTo>
                    <a:lnTo>
                      <a:pt x="136" y="34"/>
                    </a:lnTo>
                    <a:lnTo>
                      <a:pt x="136" y="39"/>
                    </a:lnTo>
                    <a:lnTo>
                      <a:pt x="130" y="37"/>
                    </a:lnTo>
                    <a:lnTo>
                      <a:pt x="133" y="42"/>
                    </a:lnTo>
                    <a:lnTo>
                      <a:pt x="132" y="47"/>
                    </a:lnTo>
                    <a:lnTo>
                      <a:pt x="125" y="43"/>
                    </a:lnTo>
                    <a:lnTo>
                      <a:pt x="122" y="43"/>
                    </a:lnTo>
                    <a:lnTo>
                      <a:pt x="122" y="49"/>
                    </a:lnTo>
                    <a:lnTo>
                      <a:pt x="127" y="47"/>
                    </a:lnTo>
                    <a:lnTo>
                      <a:pt x="129" y="53"/>
                    </a:lnTo>
                    <a:lnTo>
                      <a:pt x="133" y="60"/>
                    </a:lnTo>
                    <a:lnTo>
                      <a:pt x="132" y="64"/>
                    </a:lnTo>
                    <a:lnTo>
                      <a:pt x="132" y="66"/>
                    </a:lnTo>
                    <a:lnTo>
                      <a:pt x="132" y="77"/>
                    </a:lnTo>
                    <a:lnTo>
                      <a:pt x="134" y="81"/>
                    </a:lnTo>
                    <a:lnTo>
                      <a:pt x="134" y="87"/>
                    </a:lnTo>
                    <a:lnTo>
                      <a:pt x="129" y="92"/>
                    </a:lnTo>
                    <a:lnTo>
                      <a:pt x="123" y="99"/>
                    </a:lnTo>
                    <a:lnTo>
                      <a:pt x="123" y="104"/>
                    </a:lnTo>
                    <a:lnTo>
                      <a:pt x="118" y="108"/>
                    </a:lnTo>
                    <a:lnTo>
                      <a:pt x="122" y="114"/>
                    </a:lnTo>
                    <a:lnTo>
                      <a:pt x="118" y="119"/>
                    </a:lnTo>
                    <a:lnTo>
                      <a:pt x="118" y="130"/>
                    </a:lnTo>
                    <a:lnTo>
                      <a:pt x="114" y="136"/>
                    </a:lnTo>
                    <a:lnTo>
                      <a:pt x="103" y="138"/>
                    </a:lnTo>
                    <a:lnTo>
                      <a:pt x="100" y="142"/>
                    </a:lnTo>
                    <a:lnTo>
                      <a:pt x="95" y="146"/>
                    </a:lnTo>
                    <a:lnTo>
                      <a:pt x="89" y="146"/>
                    </a:lnTo>
                    <a:lnTo>
                      <a:pt x="87" y="141"/>
                    </a:lnTo>
                    <a:lnTo>
                      <a:pt x="81" y="144"/>
                    </a:lnTo>
                    <a:lnTo>
                      <a:pt x="80" y="149"/>
                    </a:lnTo>
                    <a:lnTo>
                      <a:pt x="77" y="145"/>
                    </a:lnTo>
                    <a:lnTo>
                      <a:pt x="77" y="141"/>
                    </a:lnTo>
                    <a:lnTo>
                      <a:pt x="73" y="140"/>
                    </a:lnTo>
                    <a:lnTo>
                      <a:pt x="77" y="138"/>
                    </a:lnTo>
                    <a:lnTo>
                      <a:pt x="81" y="134"/>
                    </a:lnTo>
                    <a:lnTo>
                      <a:pt x="92" y="126"/>
                    </a:lnTo>
                    <a:lnTo>
                      <a:pt x="92" y="131"/>
                    </a:lnTo>
                    <a:lnTo>
                      <a:pt x="89" y="137"/>
                    </a:lnTo>
                    <a:lnTo>
                      <a:pt x="89" y="142"/>
                    </a:lnTo>
                    <a:lnTo>
                      <a:pt x="92" y="140"/>
                    </a:lnTo>
                    <a:lnTo>
                      <a:pt x="92" y="134"/>
                    </a:lnTo>
                    <a:lnTo>
                      <a:pt x="96" y="129"/>
                    </a:lnTo>
                    <a:lnTo>
                      <a:pt x="102" y="129"/>
                    </a:lnTo>
                    <a:lnTo>
                      <a:pt x="96" y="134"/>
                    </a:lnTo>
                    <a:lnTo>
                      <a:pt x="102" y="137"/>
                    </a:lnTo>
                    <a:lnTo>
                      <a:pt x="111" y="118"/>
                    </a:lnTo>
                    <a:lnTo>
                      <a:pt x="108" y="112"/>
                    </a:lnTo>
                    <a:lnTo>
                      <a:pt x="103" y="114"/>
                    </a:lnTo>
                    <a:lnTo>
                      <a:pt x="103" y="108"/>
                    </a:lnTo>
                    <a:lnTo>
                      <a:pt x="108" y="110"/>
                    </a:lnTo>
                    <a:lnTo>
                      <a:pt x="108" y="106"/>
                    </a:lnTo>
                    <a:lnTo>
                      <a:pt x="107" y="99"/>
                    </a:lnTo>
                    <a:lnTo>
                      <a:pt x="114" y="100"/>
                    </a:lnTo>
                    <a:lnTo>
                      <a:pt x="118" y="98"/>
                    </a:lnTo>
                    <a:lnTo>
                      <a:pt x="118" y="92"/>
                    </a:lnTo>
                    <a:lnTo>
                      <a:pt x="115" y="87"/>
                    </a:lnTo>
                    <a:lnTo>
                      <a:pt x="103" y="98"/>
                    </a:lnTo>
                    <a:lnTo>
                      <a:pt x="99" y="103"/>
                    </a:lnTo>
                    <a:lnTo>
                      <a:pt x="88" y="107"/>
                    </a:lnTo>
                    <a:lnTo>
                      <a:pt x="77" y="117"/>
                    </a:lnTo>
                    <a:lnTo>
                      <a:pt x="79" y="122"/>
                    </a:lnTo>
                    <a:lnTo>
                      <a:pt x="84" y="121"/>
                    </a:lnTo>
                    <a:lnTo>
                      <a:pt x="89" y="122"/>
                    </a:lnTo>
                    <a:lnTo>
                      <a:pt x="79" y="123"/>
                    </a:lnTo>
                    <a:lnTo>
                      <a:pt x="73" y="119"/>
                    </a:lnTo>
                    <a:lnTo>
                      <a:pt x="77" y="114"/>
                    </a:lnTo>
                    <a:lnTo>
                      <a:pt x="88" y="106"/>
                    </a:lnTo>
                    <a:lnTo>
                      <a:pt x="92" y="102"/>
                    </a:lnTo>
                    <a:lnTo>
                      <a:pt x="102" y="91"/>
                    </a:lnTo>
                    <a:lnTo>
                      <a:pt x="100" y="95"/>
                    </a:lnTo>
                    <a:lnTo>
                      <a:pt x="100" y="100"/>
                    </a:lnTo>
                    <a:lnTo>
                      <a:pt x="103" y="95"/>
                    </a:lnTo>
                    <a:lnTo>
                      <a:pt x="108" y="91"/>
                    </a:lnTo>
                    <a:lnTo>
                      <a:pt x="111" y="84"/>
                    </a:lnTo>
                    <a:lnTo>
                      <a:pt x="107" y="70"/>
                    </a:lnTo>
                    <a:lnTo>
                      <a:pt x="110" y="65"/>
                    </a:lnTo>
                    <a:lnTo>
                      <a:pt x="103" y="69"/>
                    </a:lnTo>
                    <a:lnTo>
                      <a:pt x="103" y="75"/>
                    </a:lnTo>
                    <a:lnTo>
                      <a:pt x="99" y="66"/>
                    </a:lnTo>
                    <a:lnTo>
                      <a:pt x="94" y="69"/>
                    </a:lnTo>
                    <a:lnTo>
                      <a:pt x="94" y="64"/>
                    </a:lnTo>
                    <a:lnTo>
                      <a:pt x="92" y="58"/>
                    </a:lnTo>
                    <a:lnTo>
                      <a:pt x="87" y="60"/>
                    </a:lnTo>
                    <a:lnTo>
                      <a:pt x="81" y="60"/>
                    </a:lnTo>
                    <a:lnTo>
                      <a:pt x="76" y="56"/>
                    </a:lnTo>
                    <a:lnTo>
                      <a:pt x="65" y="54"/>
                    </a:lnTo>
                    <a:lnTo>
                      <a:pt x="60" y="50"/>
                    </a:lnTo>
                    <a:lnTo>
                      <a:pt x="49" y="47"/>
                    </a:lnTo>
                    <a:lnTo>
                      <a:pt x="42" y="42"/>
                    </a:lnTo>
                    <a:lnTo>
                      <a:pt x="38" y="38"/>
                    </a:lnTo>
                    <a:lnTo>
                      <a:pt x="33" y="34"/>
                    </a:lnTo>
                    <a:lnTo>
                      <a:pt x="27" y="30"/>
                    </a:lnTo>
                    <a:lnTo>
                      <a:pt x="18" y="20"/>
                    </a:lnTo>
                    <a:lnTo>
                      <a:pt x="12" y="18"/>
                    </a:lnTo>
                    <a:lnTo>
                      <a:pt x="14" y="24"/>
                    </a:lnTo>
                    <a:lnTo>
                      <a:pt x="12" y="26"/>
                    </a:lnTo>
                    <a:lnTo>
                      <a:pt x="11" y="31"/>
                    </a:lnTo>
                    <a:lnTo>
                      <a:pt x="7" y="37"/>
                    </a:lnTo>
                    <a:lnTo>
                      <a:pt x="7" y="42"/>
                    </a:lnTo>
                    <a:lnTo>
                      <a:pt x="5" y="46"/>
                    </a:lnTo>
                    <a:lnTo>
                      <a:pt x="5" y="51"/>
                    </a:lnTo>
                    <a:lnTo>
                      <a:pt x="7" y="57"/>
                    </a:lnTo>
                    <a:lnTo>
                      <a:pt x="11" y="64"/>
                    </a:lnTo>
                    <a:lnTo>
                      <a:pt x="14" y="73"/>
                    </a:lnTo>
                    <a:lnTo>
                      <a:pt x="14" y="80"/>
                    </a:lnTo>
                    <a:lnTo>
                      <a:pt x="11" y="100"/>
                    </a:lnTo>
                    <a:lnTo>
                      <a:pt x="14" y="114"/>
                    </a:lnTo>
                    <a:lnTo>
                      <a:pt x="12" y="129"/>
                    </a:lnTo>
                    <a:lnTo>
                      <a:pt x="9" y="136"/>
                    </a:lnTo>
                    <a:lnTo>
                      <a:pt x="12" y="137"/>
                    </a:lnTo>
                    <a:lnTo>
                      <a:pt x="14" y="131"/>
                    </a:lnTo>
                    <a:lnTo>
                      <a:pt x="19" y="136"/>
                    </a:lnTo>
                    <a:lnTo>
                      <a:pt x="23" y="141"/>
                    </a:lnTo>
                    <a:lnTo>
                      <a:pt x="28" y="142"/>
                    </a:lnTo>
                    <a:lnTo>
                      <a:pt x="20" y="144"/>
                    </a:lnTo>
                    <a:lnTo>
                      <a:pt x="12" y="148"/>
                    </a:lnTo>
                    <a:lnTo>
                      <a:pt x="11" y="142"/>
                    </a:lnTo>
                    <a:lnTo>
                      <a:pt x="8" y="153"/>
                    </a:lnTo>
                    <a:lnTo>
                      <a:pt x="11" y="159"/>
                    </a:lnTo>
                    <a:lnTo>
                      <a:pt x="11" y="157"/>
                    </a:lnTo>
                    <a:lnTo>
                      <a:pt x="22" y="161"/>
                    </a:lnTo>
                    <a:lnTo>
                      <a:pt x="24" y="167"/>
                    </a:lnTo>
                    <a:lnTo>
                      <a:pt x="22" y="167"/>
                    </a:lnTo>
                    <a:lnTo>
                      <a:pt x="16" y="163"/>
                    </a:lnTo>
                    <a:lnTo>
                      <a:pt x="14" y="168"/>
                    </a:lnTo>
                    <a:lnTo>
                      <a:pt x="15" y="174"/>
                    </a:lnTo>
                    <a:lnTo>
                      <a:pt x="11" y="179"/>
                    </a:lnTo>
                    <a:lnTo>
                      <a:pt x="15" y="184"/>
                    </a:lnTo>
                    <a:lnTo>
                      <a:pt x="14" y="186"/>
                    </a:lnTo>
                    <a:lnTo>
                      <a:pt x="11" y="182"/>
                    </a:lnTo>
                    <a:lnTo>
                      <a:pt x="5" y="182"/>
                    </a:lnTo>
                    <a:lnTo>
                      <a:pt x="8" y="172"/>
                    </a:lnTo>
                    <a:lnTo>
                      <a:pt x="7" y="167"/>
                    </a:lnTo>
                    <a:lnTo>
                      <a:pt x="0" y="193"/>
                    </a:lnTo>
                    <a:lnTo>
                      <a:pt x="5" y="193"/>
                    </a:lnTo>
                    <a:lnTo>
                      <a:pt x="9" y="198"/>
                    </a:lnTo>
                    <a:lnTo>
                      <a:pt x="20" y="195"/>
                    </a:lnTo>
                    <a:lnTo>
                      <a:pt x="23" y="201"/>
                    </a:lnTo>
                    <a:lnTo>
                      <a:pt x="28" y="202"/>
                    </a:lnTo>
                    <a:lnTo>
                      <a:pt x="30" y="202"/>
                    </a:lnTo>
                    <a:lnTo>
                      <a:pt x="33" y="203"/>
                    </a:lnTo>
                    <a:lnTo>
                      <a:pt x="34" y="205"/>
                    </a:lnTo>
                    <a:lnTo>
                      <a:pt x="35" y="209"/>
                    </a:lnTo>
                    <a:lnTo>
                      <a:pt x="41" y="214"/>
                    </a:lnTo>
                    <a:lnTo>
                      <a:pt x="46" y="214"/>
                    </a:lnTo>
                    <a:lnTo>
                      <a:pt x="50" y="216"/>
                    </a:lnTo>
                    <a:lnTo>
                      <a:pt x="53" y="220"/>
                    </a:lnTo>
                    <a:lnTo>
                      <a:pt x="58" y="225"/>
                    </a:lnTo>
                    <a:lnTo>
                      <a:pt x="61" y="236"/>
                    </a:lnTo>
                    <a:lnTo>
                      <a:pt x="58" y="263"/>
                    </a:lnTo>
                    <a:lnTo>
                      <a:pt x="60" y="266"/>
                    </a:lnTo>
                    <a:lnTo>
                      <a:pt x="68" y="270"/>
                    </a:lnTo>
                    <a:lnTo>
                      <a:pt x="73" y="273"/>
                    </a:lnTo>
                    <a:lnTo>
                      <a:pt x="76" y="274"/>
                    </a:lnTo>
                    <a:lnTo>
                      <a:pt x="81" y="277"/>
                    </a:lnTo>
                    <a:lnTo>
                      <a:pt x="87" y="278"/>
                    </a:lnTo>
                    <a:lnTo>
                      <a:pt x="98" y="277"/>
                    </a:lnTo>
                    <a:lnTo>
                      <a:pt x="102" y="275"/>
                    </a:lnTo>
                    <a:lnTo>
                      <a:pt x="107" y="273"/>
                    </a:lnTo>
                    <a:lnTo>
                      <a:pt x="113" y="273"/>
                    </a:lnTo>
                    <a:lnTo>
                      <a:pt x="118" y="274"/>
                    </a:lnTo>
                    <a:lnTo>
                      <a:pt x="127" y="275"/>
                    </a:lnTo>
                    <a:lnTo>
                      <a:pt x="133" y="278"/>
                    </a:lnTo>
                    <a:lnTo>
                      <a:pt x="137" y="279"/>
                    </a:lnTo>
                    <a:lnTo>
                      <a:pt x="144" y="283"/>
                    </a:lnTo>
                    <a:lnTo>
                      <a:pt x="144" y="287"/>
                    </a:lnTo>
                    <a:lnTo>
                      <a:pt x="155" y="287"/>
                    </a:lnTo>
                    <a:lnTo>
                      <a:pt x="160" y="289"/>
                    </a:lnTo>
                    <a:lnTo>
                      <a:pt x="176" y="286"/>
                    </a:lnTo>
                    <a:lnTo>
                      <a:pt x="182" y="287"/>
                    </a:lnTo>
                    <a:lnTo>
                      <a:pt x="187" y="292"/>
                    </a:lnTo>
                    <a:lnTo>
                      <a:pt x="191" y="293"/>
                    </a:lnTo>
                    <a:lnTo>
                      <a:pt x="197" y="293"/>
                    </a:lnTo>
                    <a:lnTo>
                      <a:pt x="207" y="290"/>
                    </a:lnTo>
                    <a:lnTo>
                      <a:pt x="218" y="289"/>
                    </a:lnTo>
                    <a:lnTo>
                      <a:pt x="235" y="289"/>
                    </a:lnTo>
                    <a:lnTo>
                      <a:pt x="240" y="286"/>
                    </a:lnTo>
                    <a:lnTo>
                      <a:pt x="244" y="287"/>
                    </a:lnTo>
                    <a:lnTo>
                      <a:pt x="256" y="289"/>
                    </a:lnTo>
                    <a:lnTo>
                      <a:pt x="262" y="290"/>
                    </a:lnTo>
                    <a:lnTo>
                      <a:pt x="267" y="292"/>
                    </a:lnTo>
                    <a:lnTo>
                      <a:pt x="273" y="287"/>
                    </a:lnTo>
                    <a:lnTo>
                      <a:pt x="324" y="300"/>
                    </a:lnTo>
                    <a:lnTo>
                      <a:pt x="391" y="313"/>
                    </a:lnTo>
                    <a:lnTo>
                      <a:pt x="389" y="309"/>
                    </a:lnTo>
                    <a:lnTo>
                      <a:pt x="391" y="293"/>
                    </a:lnTo>
                    <a:lnTo>
                      <a:pt x="388" y="282"/>
                    </a:lnTo>
                    <a:lnTo>
                      <a:pt x="391" y="277"/>
                    </a:lnTo>
                    <a:lnTo>
                      <a:pt x="392" y="260"/>
                    </a:lnTo>
                    <a:lnTo>
                      <a:pt x="431" y="76"/>
                    </a:lnTo>
                    <a:lnTo>
                      <a:pt x="433" y="73"/>
                    </a:lnTo>
                    <a:lnTo>
                      <a:pt x="381" y="62"/>
                    </a:lnTo>
                    <a:close/>
                    <a:moveTo>
                      <a:pt x="104" y="37"/>
                    </a:moveTo>
                    <a:lnTo>
                      <a:pt x="106" y="31"/>
                    </a:lnTo>
                    <a:lnTo>
                      <a:pt x="102" y="26"/>
                    </a:lnTo>
                    <a:lnTo>
                      <a:pt x="99" y="24"/>
                    </a:lnTo>
                    <a:lnTo>
                      <a:pt x="96" y="31"/>
                    </a:lnTo>
                    <a:lnTo>
                      <a:pt x="99" y="37"/>
                    </a:lnTo>
                    <a:lnTo>
                      <a:pt x="104" y="37"/>
                    </a:lnTo>
                    <a:close/>
                    <a:moveTo>
                      <a:pt x="115" y="24"/>
                    </a:moveTo>
                    <a:lnTo>
                      <a:pt x="118" y="30"/>
                    </a:lnTo>
                    <a:lnTo>
                      <a:pt x="121" y="24"/>
                    </a:lnTo>
                    <a:lnTo>
                      <a:pt x="115" y="20"/>
                    </a:lnTo>
                    <a:lnTo>
                      <a:pt x="113" y="20"/>
                    </a:lnTo>
                    <a:lnTo>
                      <a:pt x="110" y="26"/>
                    </a:lnTo>
                    <a:lnTo>
                      <a:pt x="114" y="30"/>
                    </a:lnTo>
                    <a:lnTo>
                      <a:pt x="115" y="24"/>
                    </a:lnTo>
                    <a:close/>
                    <a:moveTo>
                      <a:pt x="126" y="56"/>
                    </a:moveTo>
                    <a:lnTo>
                      <a:pt x="125" y="50"/>
                    </a:lnTo>
                    <a:lnTo>
                      <a:pt x="123" y="50"/>
                    </a:lnTo>
                    <a:lnTo>
                      <a:pt x="118" y="54"/>
                    </a:lnTo>
                    <a:lnTo>
                      <a:pt x="111" y="60"/>
                    </a:lnTo>
                    <a:lnTo>
                      <a:pt x="114" y="65"/>
                    </a:lnTo>
                    <a:lnTo>
                      <a:pt x="118" y="70"/>
                    </a:lnTo>
                    <a:lnTo>
                      <a:pt x="118" y="76"/>
                    </a:lnTo>
                    <a:lnTo>
                      <a:pt x="119" y="81"/>
                    </a:lnTo>
                    <a:lnTo>
                      <a:pt x="123" y="87"/>
                    </a:lnTo>
                    <a:lnTo>
                      <a:pt x="123" y="89"/>
                    </a:lnTo>
                    <a:lnTo>
                      <a:pt x="129" y="87"/>
                    </a:lnTo>
                    <a:lnTo>
                      <a:pt x="129" y="81"/>
                    </a:lnTo>
                    <a:lnTo>
                      <a:pt x="125" y="77"/>
                    </a:lnTo>
                    <a:lnTo>
                      <a:pt x="119" y="77"/>
                    </a:lnTo>
                    <a:lnTo>
                      <a:pt x="121" y="65"/>
                    </a:lnTo>
                    <a:lnTo>
                      <a:pt x="115" y="60"/>
                    </a:lnTo>
                    <a:lnTo>
                      <a:pt x="121" y="57"/>
                    </a:lnTo>
                    <a:lnTo>
                      <a:pt x="126" y="56"/>
                    </a:lnTo>
                    <a:close/>
                  </a:path>
                </a:pathLst>
              </a:custGeom>
              <a:solidFill>
                <a:schemeClr val="bg1"/>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3" name="Freeform 172"/>
              <p:cNvSpPr>
                <a:spLocks noEditPoints="1"/>
              </p:cNvSpPr>
              <p:nvPr/>
            </p:nvSpPr>
            <p:spPr bwMode="auto">
              <a:xfrm>
                <a:off x="3235" y="2437"/>
                <a:ext cx="908" cy="886"/>
              </a:xfrm>
              <a:custGeom>
                <a:avLst/>
                <a:gdLst>
                  <a:gd name="T0" fmla="*/ 649 w 908"/>
                  <a:gd name="T1" fmla="*/ 837 h 886"/>
                  <a:gd name="T2" fmla="*/ 640 w 908"/>
                  <a:gd name="T3" fmla="*/ 817 h 886"/>
                  <a:gd name="T4" fmla="*/ 898 w 908"/>
                  <a:gd name="T5" fmla="*/ 429 h 886"/>
                  <a:gd name="T6" fmla="*/ 871 w 908"/>
                  <a:gd name="T7" fmla="*/ 382 h 886"/>
                  <a:gd name="T8" fmla="*/ 822 w 908"/>
                  <a:gd name="T9" fmla="*/ 243 h 886"/>
                  <a:gd name="T10" fmla="*/ 773 w 908"/>
                  <a:gd name="T11" fmla="*/ 230 h 886"/>
                  <a:gd name="T12" fmla="*/ 727 w 908"/>
                  <a:gd name="T13" fmla="*/ 232 h 886"/>
                  <a:gd name="T14" fmla="*/ 689 w 908"/>
                  <a:gd name="T15" fmla="*/ 228 h 886"/>
                  <a:gd name="T16" fmla="*/ 660 w 908"/>
                  <a:gd name="T17" fmla="*/ 241 h 886"/>
                  <a:gd name="T18" fmla="*/ 635 w 908"/>
                  <a:gd name="T19" fmla="*/ 227 h 886"/>
                  <a:gd name="T20" fmla="*/ 602 w 908"/>
                  <a:gd name="T21" fmla="*/ 219 h 886"/>
                  <a:gd name="T22" fmla="*/ 563 w 908"/>
                  <a:gd name="T23" fmla="*/ 209 h 886"/>
                  <a:gd name="T24" fmla="*/ 521 w 908"/>
                  <a:gd name="T25" fmla="*/ 200 h 886"/>
                  <a:gd name="T26" fmla="*/ 495 w 908"/>
                  <a:gd name="T27" fmla="*/ 184 h 886"/>
                  <a:gd name="T28" fmla="*/ 465 w 908"/>
                  <a:gd name="T29" fmla="*/ 10 h 886"/>
                  <a:gd name="T30" fmla="*/ 253 w 908"/>
                  <a:gd name="T31" fmla="*/ 280 h 886"/>
                  <a:gd name="T32" fmla="*/ 0 w 908"/>
                  <a:gd name="T33" fmla="*/ 353 h 886"/>
                  <a:gd name="T34" fmla="*/ 21 w 908"/>
                  <a:gd name="T35" fmla="*/ 382 h 886"/>
                  <a:gd name="T36" fmla="*/ 69 w 908"/>
                  <a:gd name="T37" fmla="*/ 441 h 886"/>
                  <a:gd name="T38" fmla="*/ 112 w 908"/>
                  <a:gd name="T39" fmla="*/ 482 h 886"/>
                  <a:gd name="T40" fmla="*/ 134 w 908"/>
                  <a:gd name="T41" fmla="*/ 558 h 886"/>
                  <a:gd name="T42" fmla="*/ 184 w 908"/>
                  <a:gd name="T43" fmla="*/ 596 h 886"/>
                  <a:gd name="T44" fmla="*/ 230 w 908"/>
                  <a:gd name="T45" fmla="*/ 611 h 886"/>
                  <a:gd name="T46" fmla="*/ 263 w 908"/>
                  <a:gd name="T47" fmla="*/ 561 h 886"/>
                  <a:gd name="T48" fmla="*/ 304 w 908"/>
                  <a:gd name="T49" fmla="*/ 554 h 886"/>
                  <a:gd name="T50" fmla="*/ 354 w 908"/>
                  <a:gd name="T51" fmla="*/ 562 h 886"/>
                  <a:gd name="T52" fmla="*/ 380 w 908"/>
                  <a:gd name="T53" fmla="*/ 592 h 886"/>
                  <a:gd name="T54" fmla="*/ 419 w 908"/>
                  <a:gd name="T55" fmla="*/ 654 h 886"/>
                  <a:gd name="T56" fmla="*/ 447 w 908"/>
                  <a:gd name="T57" fmla="*/ 702 h 886"/>
                  <a:gd name="T58" fmla="*/ 484 w 908"/>
                  <a:gd name="T59" fmla="*/ 745 h 886"/>
                  <a:gd name="T60" fmla="*/ 488 w 908"/>
                  <a:gd name="T61" fmla="*/ 786 h 886"/>
                  <a:gd name="T62" fmla="*/ 514 w 908"/>
                  <a:gd name="T63" fmla="*/ 840 h 886"/>
                  <a:gd name="T64" fmla="*/ 554 w 908"/>
                  <a:gd name="T65" fmla="*/ 855 h 886"/>
                  <a:gd name="T66" fmla="*/ 629 w 908"/>
                  <a:gd name="T67" fmla="*/ 882 h 886"/>
                  <a:gd name="T68" fmla="*/ 649 w 908"/>
                  <a:gd name="T69" fmla="*/ 877 h 886"/>
                  <a:gd name="T70" fmla="*/ 635 w 908"/>
                  <a:gd name="T71" fmla="*/ 830 h 886"/>
                  <a:gd name="T72" fmla="*/ 632 w 908"/>
                  <a:gd name="T73" fmla="*/ 787 h 886"/>
                  <a:gd name="T74" fmla="*/ 610 w 908"/>
                  <a:gd name="T75" fmla="*/ 756 h 886"/>
                  <a:gd name="T76" fmla="*/ 645 w 908"/>
                  <a:gd name="T77" fmla="*/ 740 h 886"/>
                  <a:gd name="T78" fmla="*/ 647 w 908"/>
                  <a:gd name="T79" fmla="*/ 722 h 886"/>
                  <a:gd name="T80" fmla="*/ 655 w 908"/>
                  <a:gd name="T81" fmla="*/ 702 h 886"/>
                  <a:gd name="T82" fmla="*/ 671 w 908"/>
                  <a:gd name="T83" fmla="*/ 700 h 886"/>
                  <a:gd name="T84" fmla="*/ 693 w 908"/>
                  <a:gd name="T85" fmla="*/ 685 h 886"/>
                  <a:gd name="T86" fmla="*/ 697 w 908"/>
                  <a:gd name="T87" fmla="*/ 653 h 886"/>
                  <a:gd name="T88" fmla="*/ 721 w 908"/>
                  <a:gd name="T89" fmla="*/ 656 h 886"/>
                  <a:gd name="T90" fmla="*/ 739 w 908"/>
                  <a:gd name="T91" fmla="*/ 662 h 886"/>
                  <a:gd name="T92" fmla="*/ 774 w 908"/>
                  <a:gd name="T93" fmla="*/ 643 h 886"/>
                  <a:gd name="T94" fmla="*/ 818 w 908"/>
                  <a:gd name="T95" fmla="*/ 596 h 886"/>
                  <a:gd name="T96" fmla="*/ 819 w 908"/>
                  <a:gd name="T97" fmla="*/ 569 h 886"/>
                  <a:gd name="T98" fmla="*/ 839 w 908"/>
                  <a:gd name="T99" fmla="*/ 585 h 886"/>
                  <a:gd name="T100" fmla="*/ 875 w 908"/>
                  <a:gd name="T101" fmla="*/ 571 h 886"/>
                  <a:gd name="T102" fmla="*/ 898 w 908"/>
                  <a:gd name="T103" fmla="*/ 520 h 886"/>
                  <a:gd name="T104" fmla="*/ 907 w 908"/>
                  <a:gd name="T105" fmla="*/ 471 h 886"/>
                  <a:gd name="T106" fmla="*/ 648 w 908"/>
                  <a:gd name="T107" fmla="*/ 749 h 886"/>
                  <a:gd name="T108" fmla="*/ 667 w 908"/>
                  <a:gd name="T109" fmla="*/ 718 h 886"/>
                  <a:gd name="T110" fmla="*/ 683 w 908"/>
                  <a:gd name="T111" fmla="*/ 696 h 886"/>
                  <a:gd name="T112" fmla="*/ 812 w 908"/>
                  <a:gd name="T113" fmla="*/ 61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8" h="886">
                    <a:moveTo>
                      <a:pt x="644" y="826"/>
                    </a:moveTo>
                    <a:lnTo>
                      <a:pt x="644" y="830"/>
                    </a:lnTo>
                    <a:lnTo>
                      <a:pt x="648" y="836"/>
                    </a:lnTo>
                    <a:lnTo>
                      <a:pt x="651" y="848"/>
                    </a:lnTo>
                    <a:lnTo>
                      <a:pt x="652" y="859"/>
                    </a:lnTo>
                    <a:lnTo>
                      <a:pt x="653" y="864"/>
                    </a:lnTo>
                    <a:lnTo>
                      <a:pt x="652" y="848"/>
                    </a:lnTo>
                    <a:lnTo>
                      <a:pt x="649" y="837"/>
                    </a:lnTo>
                    <a:lnTo>
                      <a:pt x="640" y="807"/>
                    </a:lnTo>
                    <a:lnTo>
                      <a:pt x="637" y="790"/>
                    </a:lnTo>
                    <a:lnTo>
                      <a:pt x="637" y="779"/>
                    </a:lnTo>
                    <a:lnTo>
                      <a:pt x="637" y="791"/>
                    </a:lnTo>
                    <a:lnTo>
                      <a:pt x="637" y="795"/>
                    </a:lnTo>
                    <a:lnTo>
                      <a:pt x="637" y="806"/>
                    </a:lnTo>
                    <a:lnTo>
                      <a:pt x="640" y="811"/>
                    </a:lnTo>
                    <a:lnTo>
                      <a:pt x="640" y="817"/>
                    </a:lnTo>
                    <a:lnTo>
                      <a:pt x="644" y="826"/>
                    </a:lnTo>
                    <a:close/>
                    <a:moveTo>
                      <a:pt x="907" y="460"/>
                    </a:moveTo>
                    <a:lnTo>
                      <a:pt x="908" y="456"/>
                    </a:lnTo>
                    <a:lnTo>
                      <a:pt x="907" y="451"/>
                    </a:lnTo>
                    <a:lnTo>
                      <a:pt x="908" y="447"/>
                    </a:lnTo>
                    <a:lnTo>
                      <a:pt x="906" y="445"/>
                    </a:lnTo>
                    <a:lnTo>
                      <a:pt x="898" y="434"/>
                    </a:lnTo>
                    <a:lnTo>
                      <a:pt x="898" y="429"/>
                    </a:lnTo>
                    <a:lnTo>
                      <a:pt x="895" y="425"/>
                    </a:lnTo>
                    <a:lnTo>
                      <a:pt x="894" y="424"/>
                    </a:lnTo>
                    <a:lnTo>
                      <a:pt x="891" y="418"/>
                    </a:lnTo>
                    <a:lnTo>
                      <a:pt x="887" y="413"/>
                    </a:lnTo>
                    <a:lnTo>
                      <a:pt x="887" y="405"/>
                    </a:lnTo>
                    <a:lnTo>
                      <a:pt x="883" y="394"/>
                    </a:lnTo>
                    <a:lnTo>
                      <a:pt x="880" y="390"/>
                    </a:lnTo>
                    <a:lnTo>
                      <a:pt x="871" y="382"/>
                    </a:lnTo>
                    <a:lnTo>
                      <a:pt x="868" y="297"/>
                    </a:lnTo>
                    <a:lnTo>
                      <a:pt x="866" y="253"/>
                    </a:lnTo>
                    <a:lnTo>
                      <a:pt x="850" y="250"/>
                    </a:lnTo>
                    <a:lnTo>
                      <a:pt x="845" y="254"/>
                    </a:lnTo>
                    <a:lnTo>
                      <a:pt x="839" y="250"/>
                    </a:lnTo>
                    <a:lnTo>
                      <a:pt x="839" y="247"/>
                    </a:lnTo>
                    <a:lnTo>
                      <a:pt x="837" y="246"/>
                    </a:lnTo>
                    <a:lnTo>
                      <a:pt x="822" y="243"/>
                    </a:lnTo>
                    <a:lnTo>
                      <a:pt x="816" y="239"/>
                    </a:lnTo>
                    <a:lnTo>
                      <a:pt x="812" y="238"/>
                    </a:lnTo>
                    <a:lnTo>
                      <a:pt x="801" y="230"/>
                    </a:lnTo>
                    <a:lnTo>
                      <a:pt x="789" y="223"/>
                    </a:lnTo>
                    <a:lnTo>
                      <a:pt x="785" y="223"/>
                    </a:lnTo>
                    <a:lnTo>
                      <a:pt x="781" y="227"/>
                    </a:lnTo>
                    <a:lnTo>
                      <a:pt x="778" y="230"/>
                    </a:lnTo>
                    <a:lnTo>
                      <a:pt x="773" y="230"/>
                    </a:lnTo>
                    <a:lnTo>
                      <a:pt x="769" y="228"/>
                    </a:lnTo>
                    <a:lnTo>
                      <a:pt x="763" y="223"/>
                    </a:lnTo>
                    <a:lnTo>
                      <a:pt x="753" y="227"/>
                    </a:lnTo>
                    <a:lnTo>
                      <a:pt x="748" y="231"/>
                    </a:lnTo>
                    <a:lnTo>
                      <a:pt x="743" y="231"/>
                    </a:lnTo>
                    <a:lnTo>
                      <a:pt x="738" y="227"/>
                    </a:lnTo>
                    <a:lnTo>
                      <a:pt x="734" y="231"/>
                    </a:lnTo>
                    <a:lnTo>
                      <a:pt x="727" y="232"/>
                    </a:lnTo>
                    <a:lnTo>
                      <a:pt x="721" y="239"/>
                    </a:lnTo>
                    <a:lnTo>
                      <a:pt x="716" y="239"/>
                    </a:lnTo>
                    <a:lnTo>
                      <a:pt x="713" y="243"/>
                    </a:lnTo>
                    <a:lnTo>
                      <a:pt x="708" y="239"/>
                    </a:lnTo>
                    <a:lnTo>
                      <a:pt x="702" y="236"/>
                    </a:lnTo>
                    <a:lnTo>
                      <a:pt x="697" y="234"/>
                    </a:lnTo>
                    <a:lnTo>
                      <a:pt x="694" y="228"/>
                    </a:lnTo>
                    <a:lnTo>
                      <a:pt x="689" y="228"/>
                    </a:lnTo>
                    <a:lnTo>
                      <a:pt x="683" y="232"/>
                    </a:lnTo>
                    <a:lnTo>
                      <a:pt x="679" y="230"/>
                    </a:lnTo>
                    <a:lnTo>
                      <a:pt x="674" y="224"/>
                    </a:lnTo>
                    <a:lnTo>
                      <a:pt x="670" y="223"/>
                    </a:lnTo>
                    <a:lnTo>
                      <a:pt x="667" y="224"/>
                    </a:lnTo>
                    <a:lnTo>
                      <a:pt x="667" y="227"/>
                    </a:lnTo>
                    <a:lnTo>
                      <a:pt x="662" y="231"/>
                    </a:lnTo>
                    <a:lnTo>
                      <a:pt x="660" y="241"/>
                    </a:lnTo>
                    <a:lnTo>
                      <a:pt x="656" y="242"/>
                    </a:lnTo>
                    <a:lnTo>
                      <a:pt x="655" y="241"/>
                    </a:lnTo>
                    <a:lnTo>
                      <a:pt x="652" y="235"/>
                    </a:lnTo>
                    <a:lnTo>
                      <a:pt x="655" y="230"/>
                    </a:lnTo>
                    <a:lnTo>
                      <a:pt x="649" y="230"/>
                    </a:lnTo>
                    <a:lnTo>
                      <a:pt x="641" y="234"/>
                    </a:lnTo>
                    <a:lnTo>
                      <a:pt x="636" y="232"/>
                    </a:lnTo>
                    <a:lnTo>
                      <a:pt x="635" y="227"/>
                    </a:lnTo>
                    <a:lnTo>
                      <a:pt x="629" y="227"/>
                    </a:lnTo>
                    <a:lnTo>
                      <a:pt x="626" y="223"/>
                    </a:lnTo>
                    <a:lnTo>
                      <a:pt x="621" y="220"/>
                    </a:lnTo>
                    <a:lnTo>
                      <a:pt x="613" y="228"/>
                    </a:lnTo>
                    <a:lnTo>
                      <a:pt x="609" y="231"/>
                    </a:lnTo>
                    <a:lnTo>
                      <a:pt x="603" y="230"/>
                    </a:lnTo>
                    <a:lnTo>
                      <a:pt x="602" y="223"/>
                    </a:lnTo>
                    <a:lnTo>
                      <a:pt x="602" y="219"/>
                    </a:lnTo>
                    <a:lnTo>
                      <a:pt x="597" y="219"/>
                    </a:lnTo>
                    <a:lnTo>
                      <a:pt x="592" y="213"/>
                    </a:lnTo>
                    <a:lnTo>
                      <a:pt x="594" y="208"/>
                    </a:lnTo>
                    <a:lnTo>
                      <a:pt x="588" y="208"/>
                    </a:lnTo>
                    <a:lnTo>
                      <a:pt x="578" y="207"/>
                    </a:lnTo>
                    <a:lnTo>
                      <a:pt x="572" y="211"/>
                    </a:lnTo>
                    <a:lnTo>
                      <a:pt x="567" y="213"/>
                    </a:lnTo>
                    <a:lnTo>
                      <a:pt x="563" y="209"/>
                    </a:lnTo>
                    <a:lnTo>
                      <a:pt x="560" y="205"/>
                    </a:lnTo>
                    <a:lnTo>
                      <a:pt x="554" y="205"/>
                    </a:lnTo>
                    <a:lnTo>
                      <a:pt x="549" y="207"/>
                    </a:lnTo>
                    <a:lnTo>
                      <a:pt x="538" y="203"/>
                    </a:lnTo>
                    <a:lnTo>
                      <a:pt x="533" y="200"/>
                    </a:lnTo>
                    <a:lnTo>
                      <a:pt x="529" y="201"/>
                    </a:lnTo>
                    <a:lnTo>
                      <a:pt x="526" y="200"/>
                    </a:lnTo>
                    <a:lnTo>
                      <a:pt x="521" y="200"/>
                    </a:lnTo>
                    <a:lnTo>
                      <a:pt x="519" y="194"/>
                    </a:lnTo>
                    <a:lnTo>
                      <a:pt x="519" y="189"/>
                    </a:lnTo>
                    <a:lnTo>
                      <a:pt x="515" y="185"/>
                    </a:lnTo>
                    <a:lnTo>
                      <a:pt x="510" y="182"/>
                    </a:lnTo>
                    <a:lnTo>
                      <a:pt x="508" y="179"/>
                    </a:lnTo>
                    <a:lnTo>
                      <a:pt x="506" y="185"/>
                    </a:lnTo>
                    <a:lnTo>
                      <a:pt x="502" y="185"/>
                    </a:lnTo>
                    <a:lnTo>
                      <a:pt x="495" y="184"/>
                    </a:lnTo>
                    <a:lnTo>
                      <a:pt x="489" y="185"/>
                    </a:lnTo>
                    <a:lnTo>
                      <a:pt x="485" y="184"/>
                    </a:lnTo>
                    <a:lnTo>
                      <a:pt x="476" y="173"/>
                    </a:lnTo>
                    <a:lnTo>
                      <a:pt x="470" y="169"/>
                    </a:lnTo>
                    <a:lnTo>
                      <a:pt x="465" y="169"/>
                    </a:lnTo>
                    <a:lnTo>
                      <a:pt x="466" y="159"/>
                    </a:lnTo>
                    <a:lnTo>
                      <a:pt x="470" y="13"/>
                    </a:lnTo>
                    <a:lnTo>
                      <a:pt x="465" y="10"/>
                    </a:lnTo>
                    <a:lnTo>
                      <a:pt x="460" y="9"/>
                    </a:lnTo>
                    <a:lnTo>
                      <a:pt x="432" y="9"/>
                    </a:lnTo>
                    <a:lnTo>
                      <a:pt x="365" y="6"/>
                    </a:lnTo>
                    <a:lnTo>
                      <a:pt x="275" y="0"/>
                    </a:lnTo>
                    <a:lnTo>
                      <a:pt x="272" y="2"/>
                    </a:lnTo>
                    <a:lnTo>
                      <a:pt x="271" y="7"/>
                    </a:lnTo>
                    <a:lnTo>
                      <a:pt x="260" y="205"/>
                    </a:lnTo>
                    <a:lnTo>
                      <a:pt x="253" y="280"/>
                    </a:lnTo>
                    <a:lnTo>
                      <a:pt x="248" y="365"/>
                    </a:lnTo>
                    <a:lnTo>
                      <a:pt x="243" y="371"/>
                    </a:lnTo>
                    <a:lnTo>
                      <a:pt x="240" y="371"/>
                    </a:lnTo>
                    <a:lnTo>
                      <a:pt x="180" y="367"/>
                    </a:lnTo>
                    <a:lnTo>
                      <a:pt x="119" y="361"/>
                    </a:lnTo>
                    <a:lnTo>
                      <a:pt x="51" y="356"/>
                    </a:lnTo>
                    <a:lnTo>
                      <a:pt x="0" y="350"/>
                    </a:lnTo>
                    <a:lnTo>
                      <a:pt x="0" y="353"/>
                    </a:lnTo>
                    <a:lnTo>
                      <a:pt x="2" y="363"/>
                    </a:lnTo>
                    <a:lnTo>
                      <a:pt x="5" y="367"/>
                    </a:lnTo>
                    <a:lnTo>
                      <a:pt x="5" y="369"/>
                    </a:lnTo>
                    <a:lnTo>
                      <a:pt x="11" y="372"/>
                    </a:lnTo>
                    <a:lnTo>
                      <a:pt x="11" y="372"/>
                    </a:lnTo>
                    <a:lnTo>
                      <a:pt x="13" y="372"/>
                    </a:lnTo>
                    <a:lnTo>
                      <a:pt x="17" y="376"/>
                    </a:lnTo>
                    <a:lnTo>
                      <a:pt x="21" y="382"/>
                    </a:lnTo>
                    <a:lnTo>
                      <a:pt x="21" y="387"/>
                    </a:lnTo>
                    <a:lnTo>
                      <a:pt x="27" y="396"/>
                    </a:lnTo>
                    <a:lnTo>
                      <a:pt x="32" y="401"/>
                    </a:lnTo>
                    <a:lnTo>
                      <a:pt x="42" y="406"/>
                    </a:lnTo>
                    <a:lnTo>
                      <a:pt x="47" y="411"/>
                    </a:lnTo>
                    <a:lnTo>
                      <a:pt x="57" y="425"/>
                    </a:lnTo>
                    <a:lnTo>
                      <a:pt x="68" y="434"/>
                    </a:lnTo>
                    <a:lnTo>
                      <a:pt x="69" y="441"/>
                    </a:lnTo>
                    <a:lnTo>
                      <a:pt x="78" y="451"/>
                    </a:lnTo>
                    <a:lnTo>
                      <a:pt x="84" y="455"/>
                    </a:lnTo>
                    <a:lnTo>
                      <a:pt x="89" y="458"/>
                    </a:lnTo>
                    <a:lnTo>
                      <a:pt x="100" y="467"/>
                    </a:lnTo>
                    <a:lnTo>
                      <a:pt x="106" y="470"/>
                    </a:lnTo>
                    <a:lnTo>
                      <a:pt x="106" y="474"/>
                    </a:lnTo>
                    <a:lnTo>
                      <a:pt x="110" y="476"/>
                    </a:lnTo>
                    <a:lnTo>
                      <a:pt x="112" y="482"/>
                    </a:lnTo>
                    <a:lnTo>
                      <a:pt x="114" y="493"/>
                    </a:lnTo>
                    <a:lnTo>
                      <a:pt x="116" y="494"/>
                    </a:lnTo>
                    <a:lnTo>
                      <a:pt x="120" y="505"/>
                    </a:lnTo>
                    <a:lnTo>
                      <a:pt x="123" y="510"/>
                    </a:lnTo>
                    <a:lnTo>
                      <a:pt x="123" y="516"/>
                    </a:lnTo>
                    <a:lnTo>
                      <a:pt x="122" y="521"/>
                    </a:lnTo>
                    <a:lnTo>
                      <a:pt x="123" y="531"/>
                    </a:lnTo>
                    <a:lnTo>
                      <a:pt x="134" y="558"/>
                    </a:lnTo>
                    <a:lnTo>
                      <a:pt x="141" y="565"/>
                    </a:lnTo>
                    <a:lnTo>
                      <a:pt x="146" y="566"/>
                    </a:lnTo>
                    <a:lnTo>
                      <a:pt x="150" y="570"/>
                    </a:lnTo>
                    <a:lnTo>
                      <a:pt x="154" y="575"/>
                    </a:lnTo>
                    <a:lnTo>
                      <a:pt x="167" y="586"/>
                    </a:lnTo>
                    <a:lnTo>
                      <a:pt x="172" y="588"/>
                    </a:lnTo>
                    <a:lnTo>
                      <a:pt x="183" y="590"/>
                    </a:lnTo>
                    <a:lnTo>
                      <a:pt x="184" y="596"/>
                    </a:lnTo>
                    <a:lnTo>
                      <a:pt x="199" y="603"/>
                    </a:lnTo>
                    <a:lnTo>
                      <a:pt x="205" y="608"/>
                    </a:lnTo>
                    <a:lnTo>
                      <a:pt x="209" y="612"/>
                    </a:lnTo>
                    <a:lnTo>
                      <a:pt x="214" y="613"/>
                    </a:lnTo>
                    <a:lnTo>
                      <a:pt x="214" y="615"/>
                    </a:lnTo>
                    <a:lnTo>
                      <a:pt x="219" y="616"/>
                    </a:lnTo>
                    <a:lnTo>
                      <a:pt x="228" y="616"/>
                    </a:lnTo>
                    <a:lnTo>
                      <a:pt x="230" y="611"/>
                    </a:lnTo>
                    <a:lnTo>
                      <a:pt x="236" y="608"/>
                    </a:lnTo>
                    <a:lnTo>
                      <a:pt x="238" y="603"/>
                    </a:lnTo>
                    <a:lnTo>
                      <a:pt x="244" y="601"/>
                    </a:lnTo>
                    <a:lnTo>
                      <a:pt x="245" y="596"/>
                    </a:lnTo>
                    <a:lnTo>
                      <a:pt x="247" y="590"/>
                    </a:lnTo>
                    <a:lnTo>
                      <a:pt x="249" y="588"/>
                    </a:lnTo>
                    <a:lnTo>
                      <a:pt x="257" y="567"/>
                    </a:lnTo>
                    <a:lnTo>
                      <a:pt x="263" y="561"/>
                    </a:lnTo>
                    <a:lnTo>
                      <a:pt x="266" y="558"/>
                    </a:lnTo>
                    <a:lnTo>
                      <a:pt x="270" y="558"/>
                    </a:lnTo>
                    <a:lnTo>
                      <a:pt x="275" y="555"/>
                    </a:lnTo>
                    <a:lnTo>
                      <a:pt x="281" y="555"/>
                    </a:lnTo>
                    <a:lnTo>
                      <a:pt x="286" y="554"/>
                    </a:lnTo>
                    <a:lnTo>
                      <a:pt x="289" y="548"/>
                    </a:lnTo>
                    <a:lnTo>
                      <a:pt x="294" y="548"/>
                    </a:lnTo>
                    <a:lnTo>
                      <a:pt x="304" y="554"/>
                    </a:lnTo>
                    <a:lnTo>
                      <a:pt x="308" y="555"/>
                    </a:lnTo>
                    <a:lnTo>
                      <a:pt x="313" y="554"/>
                    </a:lnTo>
                    <a:lnTo>
                      <a:pt x="318" y="555"/>
                    </a:lnTo>
                    <a:lnTo>
                      <a:pt x="324" y="555"/>
                    </a:lnTo>
                    <a:lnTo>
                      <a:pt x="339" y="559"/>
                    </a:lnTo>
                    <a:lnTo>
                      <a:pt x="344" y="555"/>
                    </a:lnTo>
                    <a:lnTo>
                      <a:pt x="348" y="558"/>
                    </a:lnTo>
                    <a:lnTo>
                      <a:pt x="354" y="562"/>
                    </a:lnTo>
                    <a:lnTo>
                      <a:pt x="356" y="567"/>
                    </a:lnTo>
                    <a:lnTo>
                      <a:pt x="361" y="571"/>
                    </a:lnTo>
                    <a:lnTo>
                      <a:pt x="361" y="575"/>
                    </a:lnTo>
                    <a:lnTo>
                      <a:pt x="366" y="574"/>
                    </a:lnTo>
                    <a:lnTo>
                      <a:pt x="369" y="580"/>
                    </a:lnTo>
                    <a:lnTo>
                      <a:pt x="374" y="584"/>
                    </a:lnTo>
                    <a:lnTo>
                      <a:pt x="378" y="586"/>
                    </a:lnTo>
                    <a:lnTo>
                      <a:pt x="380" y="592"/>
                    </a:lnTo>
                    <a:lnTo>
                      <a:pt x="394" y="603"/>
                    </a:lnTo>
                    <a:lnTo>
                      <a:pt x="400" y="613"/>
                    </a:lnTo>
                    <a:lnTo>
                      <a:pt x="404" y="619"/>
                    </a:lnTo>
                    <a:lnTo>
                      <a:pt x="408" y="632"/>
                    </a:lnTo>
                    <a:lnTo>
                      <a:pt x="413" y="643"/>
                    </a:lnTo>
                    <a:lnTo>
                      <a:pt x="416" y="649"/>
                    </a:lnTo>
                    <a:lnTo>
                      <a:pt x="416" y="650"/>
                    </a:lnTo>
                    <a:lnTo>
                      <a:pt x="419" y="654"/>
                    </a:lnTo>
                    <a:lnTo>
                      <a:pt x="422" y="660"/>
                    </a:lnTo>
                    <a:lnTo>
                      <a:pt x="426" y="665"/>
                    </a:lnTo>
                    <a:lnTo>
                      <a:pt x="424" y="666"/>
                    </a:lnTo>
                    <a:lnTo>
                      <a:pt x="427" y="677"/>
                    </a:lnTo>
                    <a:lnTo>
                      <a:pt x="432" y="688"/>
                    </a:lnTo>
                    <a:lnTo>
                      <a:pt x="438" y="692"/>
                    </a:lnTo>
                    <a:lnTo>
                      <a:pt x="443" y="695"/>
                    </a:lnTo>
                    <a:lnTo>
                      <a:pt x="447" y="702"/>
                    </a:lnTo>
                    <a:lnTo>
                      <a:pt x="449" y="707"/>
                    </a:lnTo>
                    <a:lnTo>
                      <a:pt x="454" y="711"/>
                    </a:lnTo>
                    <a:lnTo>
                      <a:pt x="458" y="717"/>
                    </a:lnTo>
                    <a:lnTo>
                      <a:pt x="458" y="722"/>
                    </a:lnTo>
                    <a:lnTo>
                      <a:pt x="469" y="736"/>
                    </a:lnTo>
                    <a:lnTo>
                      <a:pt x="477" y="738"/>
                    </a:lnTo>
                    <a:lnTo>
                      <a:pt x="483" y="742"/>
                    </a:lnTo>
                    <a:lnTo>
                      <a:pt x="484" y="745"/>
                    </a:lnTo>
                    <a:lnTo>
                      <a:pt x="484" y="749"/>
                    </a:lnTo>
                    <a:lnTo>
                      <a:pt x="485" y="755"/>
                    </a:lnTo>
                    <a:lnTo>
                      <a:pt x="485" y="760"/>
                    </a:lnTo>
                    <a:lnTo>
                      <a:pt x="483" y="765"/>
                    </a:lnTo>
                    <a:lnTo>
                      <a:pt x="488" y="769"/>
                    </a:lnTo>
                    <a:lnTo>
                      <a:pt x="488" y="775"/>
                    </a:lnTo>
                    <a:lnTo>
                      <a:pt x="487" y="780"/>
                    </a:lnTo>
                    <a:lnTo>
                      <a:pt x="488" y="786"/>
                    </a:lnTo>
                    <a:lnTo>
                      <a:pt x="491" y="791"/>
                    </a:lnTo>
                    <a:lnTo>
                      <a:pt x="498" y="801"/>
                    </a:lnTo>
                    <a:lnTo>
                      <a:pt x="502" y="806"/>
                    </a:lnTo>
                    <a:lnTo>
                      <a:pt x="506" y="817"/>
                    </a:lnTo>
                    <a:lnTo>
                      <a:pt x="507" y="829"/>
                    </a:lnTo>
                    <a:lnTo>
                      <a:pt x="512" y="833"/>
                    </a:lnTo>
                    <a:lnTo>
                      <a:pt x="511" y="839"/>
                    </a:lnTo>
                    <a:lnTo>
                      <a:pt x="514" y="840"/>
                    </a:lnTo>
                    <a:lnTo>
                      <a:pt x="525" y="841"/>
                    </a:lnTo>
                    <a:lnTo>
                      <a:pt x="530" y="844"/>
                    </a:lnTo>
                    <a:lnTo>
                      <a:pt x="533" y="843"/>
                    </a:lnTo>
                    <a:lnTo>
                      <a:pt x="538" y="847"/>
                    </a:lnTo>
                    <a:lnTo>
                      <a:pt x="541" y="852"/>
                    </a:lnTo>
                    <a:lnTo>
                      <a:pt x="545" y="854"/>
                    </a:lnTo>
                    <a:lnTo>
                      <a:pt x="550" y="852"/>
                    </a:lnTo>
                    <a:lnTo>
                      <a:pt x="554" y="855"/>
                    </a:lnTo>
                    <a:lnTo>
                      <a:pt x="561" y="856"/>
                    </a:lnTo>
                    <a:lnTo>
                      <a:pt x="571" y="866"/>
                    </a:lnTo>
                    <a:lnTo>
                      <a:pt x="575" y="867"/>
                    </a:lnTo>
                    <a:lnTo>
                      <a:pt x="597" y="870"/>
                    </a:lnTo>
                    <a:lnTo>
                      <a:pt x="609" y="868"/>
                    </a:lnTo>
                    <a:lnTo>
                      <a:pt x="614" y="871"/>
                    </a:lnTo>
                    <a:lnTo>
                      <a:pt x="618" y="872"/>
                    </a:lnTo>
                    <a:lnTo>
                      <a:pt x="629" y="882"/>
                    </a:lnTo>
                    <a:lnTo>
                      <a:pt x="630" y="882"/>
                    </a:lnTo>
                    <a:lnTo>
                      <a:pt x="636" y="886"/>
                    </a:lnTo>
                    <a:lnTo>
                      <a:pt x="640" y="886"/>
                    </a:lnTo>
                    <a:lnTo>
                      <a:pt x="640" y="881"/>
                    </a:lnTo>
                    <a:lnTo>
                      <a:pt x="653" y="878"/>
                    </a:lnTo>
                    <a:lnTo>
                      <a:pt x="656" y="877"/>
                    </a:lnTo>
                    <a:lnTo>
                      <a:pt x="655" y="871"/>
                    </a:lnTo>
                    <a:lnTo>
                      <a:pt x="649" y="877"/>
                    </a:lnTo>
                    <a:lnTo>
                      <a:pt x="651" y="870"/>
                    </a:lnTo>
                    <a:lnTo>
                      <a:pt x="647" y="877"/>
                    </a:lnTo>
                    <a:lnTo>
                      <a:pt x="643" y="868"/>
                    </a:lnTo>
                    <a:lnTo>
                      <a:pt x="648" y="868"/>
                    </a:lnTo>
                    <a:lnTo>
                      <a:pt x="644" y="864"/>
                    </a:lnTo>
                    <a:lnTo>
                      <a:pt x="643" y="854"/>
                    </a:lnTo>
                    <a:lnTo>
                      <a:pt x="635" y="836"/>
                    </a:lnTo>
                    <a:lnTo>
                      <a:pt x="635" y="830"/>
                    </a:lnTo>
                    <a:lnTo>
                      <a:pt x="630" y="811"/>
                    </a:lnTo>
                    <a:lnTo>
                      <a:pt x="626" y="807"/>
                    </a:lnTo>
                    <a:lnTo>
                      <a:pt x="626" y="802"/>
                    </a:lnTo>
                    <a:lnTo>
                      <a:pt x="630" y="803"/>
                    </a:lnTo>
                    <a:lnTo>
                      <a:pt x="625" y="797"/>
                    </a:lnTo>
                    <a:lnTo>
                      <a:pt x="626" y="792"/>
                    </a:lnTo>
                    <a:lnTo>
                      <a:pt x="630" y="792"/>
                    </a:lnTo>
                    <a:lnTo>
                      <a:pt x="632" y="787"/>
                    </a:lnTo>
                    <a:lnTo>
                      <a:pt x="635" y="782"/>
                    </a:lnTo>
                    <a:lnTo>
                      <a:pt x="635" y="776"/>
                    </a:lnTo>
                    <a:lnTo>
                      <a:pt x="636" y="771"/>
                    </a:lnTo>
                    <a:lnTo>
                      <a:pt x="625" y="773"/>
                    </a:lnTo>
                    <a:lnTo>
                      <a:pt x="614" y="771"/>
                    </a:lnTo>
                    <a:lnTo>
                      <a:pt x="616" y="765"/>
                    </a:lnTo>
                    <a:lnTo>
                      <a:pt x="613" y="761"/>
                    </a:lnTo>
                    <a:lnTo>
                      <a:pt x="610" y="756"/>
                    </a:lnTo>
                    <a:lnTo>
                      <a:pt x="616" y="760"/>
                    </a:lnTo>
                    <a:lnTo>
                      <a:pt x="620" y="765"/>
                    </a:lnTo>
                    <a:lnTo>
                      <a:pt x="624" y="765"/>
                    </a:lnTo>
                    <a:lnTo>
                      <a:pt x="628" y="764"/>
                    </a:lnTo>
                    <a:lnTo>
                      <a:pt x="633" y="765"/>
                    </a:lnTo>
                    <a:lnTo>
                      <a:pt x="628" y="769"/>
                    </a:lnTo>
                    <a:lnTo>
                      <a:pt x="636" y="767"/>
                    </a:lnTo>
                    <a:lnTo>
                      <a:pt x="645" y="740"/>
                    </a:lnTo>
                    <a:lnTo>
                      <a:pt x="644" y="736"/>
                    </a:lnTo>
                    <a:lnTo>
                      <a:pt x="641" y="734"/>
                    </a:lnTo>
                    <a:lnTo>
                      <a:pt x="637" y="729"/>
                    </a:lnTo>
                    <a:lnTo>
                      <a:pt x="637" y="725"/>
                    </a:lnTo>
                    <a:lnTo>
                      <a:pt x="633" y="726"/>
                    </a:lnTo>
                    <a:lnTo>
                      <a:pt x="630" y="723"/>
                    </a:lnTo>
                    <a:lnTo>
                      <a:pt x="636" y="722"/>
                    </a:lnTo>
                    <a:lnTo>
                      <a:pt x="647" y="722"/>
                    </a:lnTo>
                    <a:lnTo>
                      <a:pt x="652" y="726"/>
                    </a:lnTo>
                    <a:lnTo>
                      <a:pt x="662" y="712"/>
                    </a:lnTo>
                    <a:lnTo>
                      <a:pt x="664" y="707"/>
                    </a:lnTo>
                    <a:lnTo>
                      <a:pt x="664" y="702"/>
                    </a:lnTo>
                    <a:lnTo>
                      <a:pt x="660" y="706"/>
                    </a:lnTo>
                    <a:lnTo>
                      <a:pt x="658" y="711"/>
                    </a:lnTo>
                    <a:lnTo>
                      <a:pt x="652" y="706"/>
                    </a:lnTo>
                    <a:lnTo>
                      <a:pt x="655" y="702"/>
                    </a:lnTo>
                    <a:lnTo>
                      <a:pt x="653" y="699"/>
                    </a:lnTo>
                    <a:lnTo>
                      <a:pt x="659" y="699"/>
                    </a:lnTo>
                    <a:lnTo>
                      <a:pt x="664" y="696"/>
                    </a:lnTo>
                    <a:lnTo>
                      <a:pt x="666" y="700"/>
                    </a:lnTo>
                    <a:lnTo>
                      <a:pt x="671" y="696"/>
                    </a:lnTo>
                    <a:lnTo>
                      <a:pt x="672" y="691"/>
                    </a:lnTo>
                    <a:lnTo>
                      <a:pt x="672" y="696"/>
                    </a:lnTo>
                    <a:lnTo>
                      <a:pt x="671" y="700"/>
                    </a:lnTo>
                    <a:lnTo>
                      <a:pt x="675" y="698"/>
                    </a:lnTo>
                    <a:lnTo>
                      <a:pt x="682" y="691"/>
                    </a:lnTo>
                    <a:lnTo>
                      <a:pt x="682" y="685"/>
                    </a:lnTo>
                    <a:lnTo>
                      <a:pt x="679" y="680"/>
                    </a:lnTo>
                    <a:lnTo>
                      <a:pt x="682" y="674"/>
                    </a:lnTo>
                    <a:lnTo>
                      <a:pt x="681" y="673"/>
                    </a:lnTo>
                    <a:lnTo>
                      <a:pt x="687" y="683"/>
                    </a:lnTo>
                    <a:lnTo>
                      <a:pt x="693" y="685"/>
                    </a:lnTo>
                    <a:lnTo>
                      <a:pt x="709" y="676"/>
                    </a:lnTo>
                    <a:lnTo>
                      <a:pt x="709" y="674"/>
                    </a:lnTo>
                    <a:lnTo>
                      <a:pt x="705" y="672"/>
                    </a:lnTo>
                    <a:lnTo>
                      <a:pt x="700" y="673"/>
                    </a:lnTo>
                    <a:lnTo>
                      <a:pt x="702" y="668"/>
                    </a:lnTo>
                    <a:lnTo>
                      <a:pt x="697" y="665"/>
                    </a:lnTo>
                    <a:lnTo>
                      <a:pt x="691" y="654"/>
                    </a:lnTo>
                    <a:lnTo>
                      <a:pt x="697" y="653"/>
                    </a:lnTo>
                    <a:lnTo>
                      <a:pt x="698" y="657"/>
                    </a:lnTo>
                    <a:lnTo>
                      <a:pt x="706" y="664"/>
                    </a:lnTo>
                    <a:lnTo>
                      <a:pt x="710" y="661"/>
                    </a:lnTo>
                    <a:lnTo>
                      <a:pt x="706" y="651"/>
                    </a:lnTo>
                    <a:lnTo>
                      <a:pt x="708" y="650"/>
                    </a:lnTo>
                    <a:lnTo>
                      <a:pt x="710" y="657"/>
                    </a:lnTo>
                    <a:lnTo>
                      <a:pt x="716" y="658"/>
                    </a:lnTo>
                    <a:lnTo>
                      <a:pt x="721" y="656"/>
                    </a:lnTo>
                    <a:lnTo>
                      <a:pt x="723" y="661"/>
                    </a:lnTo>
                    <a:lnTo>
                      <a:pt x="728" y="660"/>
                    </a:lnTo>
                    <a:lnTo>
                      <a:pt x="725" y="664"/>
                    </a:lnTo>
                    <a:lnTo>
                      <a:pt x="736" y="658"/>
                    </a:lnTo>
                    <a:lnTo>
                      <a:pt x="735" y="664"/>
                    </a:lnTo>
                    <a:lnTo>
                      <a:pt x="724" y="670"/>
                    </a:lnTo>
                    <a:lnTo>
                      <a:pt x="723" y="672"/>
                    </a:lnTo>
                    <a:lnTo>
                      <a:pt x="739" y="662"/>
                    </a:lnTo>
                    <a:lnTo>
                      <a:pt x="750" y="658"/>
                    </a:lnTo>
                    <a:lnTo>
                      <a:pt x="755" y="654"/>
                    </a:lnTo>
                    <a:lnTo>
                      <a:pt x="750" y="656"/>
                    </a:lnTo>
                    <a:lnTo>
                      <a:pt x="744" y="660"/>
                    </a:lnTo>
                    <a:lnTo>
                      <a:pt x="744" y="654"/>
                    </a:lnTo>
                    <a:lnTo>
                      <a:pt x="755" y="650"/>
                    </a:lnTo>
                    <a:lnTo>
                      <a:pt x="765" y="650"/>
                    </a:lnTo>
                    <a:lnTo>
                      <a:pt x="774" y="643"/>
                    </a:lnTo>
                    <a:lnTo>
                      <a:pt x="782" y="639"/>
                    </a:lnTo>
                    <a:lnTo>
                      <a:pt x="788" y="635"/>
                    </a:lnTo>
                    <a:lnTo>
                      <a:pt x="797" y="626"/>
                    </a:lnTo>
                    <a:lnTo>
                      <a:pt x="799" y="616"/>
                    </a:lnTo>
                    <a:lnTo>
                      <a:pt x="807" y="611"/>
                    </a:lnTo>
                    <a:lnTo>
                      <a:pt x="811" y="605"/>
                    </a:lnTo>
                    <a:lnTo>
                      <a:pt x="816" y="603"/>
                    </a:lnTo>
                    <a:lnTo>
                      <a:pt x="818" y="596"/>
                    </a:lnTo>
                    <a:lnTo>
                      <a:pt x="812" y="594"/>
                    </a:lnTo>
                    <a:lnTo>
                      <a:pt x="812" y="586"/>
                    </a:lnTo>
                    <a:lnTo>
                      <a:pt x="808" y="582"/>
                    </a:lnTo>
                    <a:lnTo>
                      <a:pt x="808" y="577"/>
                    </a:lnTo>
                    <a:lnTo>
                      <a:pt x="805" y="571"/>
                    </a:lnTo>
                    <a:lnTo>
                      <a:pt x="808" y="570"/>
                    </a:lnTo>
                    <a:lnTo>
                      <a:pt x="816" y="574"/>
                    </a:lnTo>
                    <a:lnTo>
                      <a:pt x="819" y="569"/>
                    </a:lnTo>
                    <a:lnTo>
                      <a:pt x="824" y="565"/>
                    </a:lnTo>
                    <a:lnTo>
                      <a:pt x="828" y="566"/>
                    </a:lnTo>
                    <a:lnTo>
                      <a:pt x="828" y="574"/>
                    </a:lnTo>
                    <a:lnTo>
                      <a:pt x="824" y="585"/>
                    </a:lnTo>
                    <a:lnTo>
                      <a:pt x="835" y="582"/>
                    </a:lnTo>
                    <a:lnTo>
                      <a:pt x="846" y="582"/>
                    </a:lnTo>
                    <a:lnTo>
                      <a:pt x="845" y="584"/>
                    </a:lnTo>
                    <a:lnTo>
                      <a:pt x="839" y="585"/>
                    </a:lnTo>
                    <a:lnTo>
                      <a:pt x="828" y="593"/>
                    </a:lnTo>
                    <a:lnTo>
                      <a:pt x="824" y="599"/>
                    </a:lnTo>
                    <a:lnTo>
                      <a:pt x="826" y="599"/>
                    </a:lnTo>
                    <a:lnTo>
                      <a:pt x="833" y="593"/>
                    </a:lnTo>
                    <a:lnTo>
                      <a:pt x="837" y="589"/>
                    </a:lnTo>
                    <a:lnTo>
                      <a:pt x="842" y="588"/>
                    </a:lnTo>
                    <a:lnTo>
                      <a:pt x="858" y="580"/>
                    </a:lnTo>
                    <a:lnTo>
                      <a:pt x="875" y="571"/>
                    </a:lnTo>
                    <a:lnTo>
                      <a:pt x="889" y="570"/>
                    </a:lnTo>
                    <a:lnTo>
                      <a:pt x="883" y="559"/>
                    </a:lnTo>
                    <a:lnTo>
                      <a:pt x="888" y="548"/>
                    </a:lnTo>
                    <a:lnTo>
                      <a:pt x="894" y="544"/>
                    </a:lnTo>
                    <a:lnTo>
                      <a:pt x="894" y="544"/>
                    </a:lnTo>
                    <a:lnTo>
                      <a:pt x="899" y="539"/>
                    </a:lnTo>
                    <a:lnTo>
                      <a:pt x="900" y="532"/>
                    </a:lnTo>
                    <a:lnTo>
                      <a:pt x="898" y="520"/>
                    </a:lnTo>
                    <a:lnTo>
                      <a:pt x="895" y="513"/>
                    </a:lnTo>
                    <a:lnTo>
                      <a:pt x="899" y="508"/>
                    </a:lnTo>
                    <a:lnTo>
                      <a:pt x="898" y="498"/>
                    </a:lnTo>
                    <a:lnTo>
                      <a:pt x="899" y="493"/>
                    </a:lnTo>
                    <a:lnTo>
                      <a:pt x="903" y="487"/>
                    </a:lnTo>
                    <a:lnTo>
                      <a:pt x="904" y="482"/>
                    </a:lnTo>
                    <a:lnTo>
                      <a:pt x="907" y="476"/>
                    </a:lnTo>
                    <a:lnTo>
                      <a:pt x="907" y="471"/>
                    </a:lnTo>
                    <a:lnTo>
                      <a:pt x="908" y="466"/>
                    </a:lnTo>
                    <a:lnTo>
                      <a:pt x="907" y="460"/>
                    </a:lnTo>
                    <a:close/>
                    <a:moveTo>
                      <a:pt x="649" y="742"/>
                    </a:moveTo>
                    <a:lnTo>
                      <a:pt x="643" y="755"/>
                    </a:lnTo>
                    <a:lnTo>
                      <a:pt x="639" y="765"/>
                    </a:lnTo>
                    <a:lnTo>
                      <a:pt x="639" y="775"/>
                    </a:lnTo>
                    <a:lnTo>
                      <a:pt x="644" y="759"/>
                    </a:lnTo>
                    <a:lnTo>
                      <a:pt x="648" y="749"/>
                    </a:lnTo>
                    <a:lnTo>
                      <a:pt x="658" y="731"/>
                    </a:lnTo>
                    <a:lnTo>
                      <a:pt x="658" y="726"/>
                    </a:lnTo>
                    <a:lnTo>
                      <a:pt x="653" y="737"/>
                    </a:lnTo>
                    <a:lnTo>
                      <a:pt x="649" y="742"/>
                    </a:lnTo>
                    <a:close/>
                    <a:moveTo>
                      <a:pt x="671" y="707"/>
                    </a:moveTo>
                    <a:lnTo>
                      <a:pt x="670" y="712"/>
                    </a:lnTo>
                    <a:lnTo>
                      <a:pt x="667" y="717"/>
                    </a:lnTo>
                    <a:lnTo>
                      <a:pt x="667" y="718"/>
                    </a:lnTo>
                    <a:lnTo>
                      <a:pt x="675" y="708"/>
                    </a:lnTo>
                    <a:lnTo>
                      <a:pt x="678" y="703"/>
                    </a:lnTo>
                    <a:lnTo>
                      <a:pt x="675" y="702"/>
                    </a:lnTo>
                    <a:lnTo>
                      <a:pt x="671" y="707"/>
                    </a:lnTo>
                    <a:close/>
                    <a:moveTo>
                      <a:pt x="704" y="684"/>
                    </a:moveTo>
                    <a:lnTo>
                      <a:pt x="693" y="689"/>
                    </a:lnTo>
                    <a:lnTo>
                      <a:pt x="687" y="695"/>
                    </a:lnTo>
                    <a:lnTo>
                      <a:pt x="683" y="696"/>
                    </a:lnTo>
                    <a:lnTo>
                      <a:pt x="681" y="696"/>
                    </a:lnTo>
                    <a:lnTo>
                      <a:pt x="682" y="702"/>
                    </a:lnTo>
                    <a:lnTo>
                      <a:pt x="698" y="691"/>
                    </a:lnTo>
                    <a:lnTo>
                      <a:pt x="709" y="685"/>
                    </a:lnTo>
                    <a:lnTo>
                      <a:pt x="709" y="680"/>
                    </a:lnTo>
                    <a:lnTo>
                      <a:pt x="708" y="679"/>
                    </a:lnTo>
                    <a:lnTo>
                      <a:pt x="704" y="684"/>
                    </a:lnTo>
                    <a:close/>
                    <a:moveTo>
                      <a:pt x="812" y="611"/>
                    </a:moveTo>
                    <a:lnTo>
                      <a:pt x="807" y="615"/>
                    </a:lnTo>
                    <a:lnTo>
                      <a:pt x="805" y="618"/>
                    </a:lnTo>
                    <a:lnTo>
                      <a:pt x="820" y="607"/>
                    </a:lnTo>
                    <a:lnTo>
                      <a:pt x="824" y="600"/>
                    </a:lnTo>
                    <a:lnTo>
                      <a:pt x="819" y="604"/>
                    </a:lnTo>
                    <a:lnTo>
                      <a:pt x="812" y="611"/>
                    </a:lnTo>
                    <a:close/>
                  </a:path>
                </a:pathLst>
              </a:custGeom>
              <a:solidFill>
                <a:schemeClr val="bg1"/>
              </a:solidFill>
              <a:ln w="12700">
                <a:solidFill>
                  <a:srgbClr val="5F5F5F"/>
                </a:solidFill>
                <a:prstDash val="solid"/>
                <a:round/>
                <a:headEnd/>
                <a:tailEnd/>
              </a:ln>
            </p:spPr>
            <p:txBody>
              <a:bodyPr lIns="274320" anchor="ctr"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TX</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4" name="Freeform 173"/>
              <p:cNvSpPr>
                <a:spLocks noEditPoints="1"/>
              </p:cNvSpPr>
              <p:nvPr/>
            </p:nvSpPr>
            <p:spPr bwMode="auto">
              <a:xfrm>
                <a:off x="4103" y="2725"/>
                <a:ext cx="369" cy="327"/>
              </a:xfrm>
              <a:custGeom>
                <a:avLst/>
                <a:gdLst>
                  <a:gd name="T0" fmla="*/ 347 w 369"/>
                  <a:gd name="T1" fmla="*/ 228 h 327"/>
                  <a:gd name="T2" fmla="*/ 357 w 369"/>
                  <a:gd name="T3" fmla="*/ 293 h 327"/>
                  <a:gd name="T4" fmla="*/ 325 w 369"/>
                  <a:gd name="T5" fmla="*/ 281 h 327"/>
                  <a:gd name="T6" fmla="*/ 327 w 369"/>
                  <a:gd name="T7" fmla="*/ 267 h 327"/>
                  <a:gd name="T8" fmla="*/ 336 w 369"/>
                  <a:gd name="T9" fmla="*/ 256 h 327"/>
                  <a:gd name="T10" fmla="*/ 335 w 369"/>
                  <a:gd name="T11" fmla="*/ 239 h 327"/>
                  <a:gd name="T12" fmla="*/ 317 w 369"/>
                  <a:gd name="T13" fmla="*/ 250 h 327"/>
                  <a:gd name="T14" fmla="*/ 316 w 369"/>
                  <a:gd name="T15" fmla="*/ 235 h 327"/>
                  <a:gd name="T16" fmla="*/ 308 w 369"/>
                  <a:gd name="T17" fmla="*/ 232 h 327"/>
                  <a:gd name="T18" fmla="*/ 270 w 369"/>
                  <a:gd name="T19" fmla="*/ 237 h 327"/>
                  <a:gd name="T20" fmla="*/ 279 w 369"/>
                  <a:gd name="T21" fmla="*/ 212 h 327"/>
                  <a:gd name="T22" fmla="*/ 306 w 369"/>
                  <a:gd name="T23" fmla="*/ 222 h 327"/>
                  <a:gd name="T24" fmla="*/ 320 w 369"/>
                  <a:gd name="T25" fmla="*/ 226 h 327"/>
                  <a:gd name="T26" fmla="*/ 319 w 369"/>
                  <a:gd name="T27" fmla="*/ 213 h 327"/>
                  <a:gd name="T28" fmla="*/ 301 w 369"/>
                  <a:gd name="T29" fmla="*/ 184 h 327"/>
                  <a:gd name="T30" fmla="*/ 241 w 369"/>
                  <a:gd name="T31" fmla="*/ 164 h 327"/>
                  <a:gd name="T32" fmla="*/ 172 w 369"/>
                  <a:gd name="T33" fmla="*/ 146 h 327"/>
                  <a:gd name="T34" fmla="*/ 180 w 369"/>
                  <a:gd name="T35" fmla="*/ 125 h 327"/>
                  <a:gd name="T36" fmla="*/ 187 w 369"/>
                  <a:gd name="T37" fmla="*/ 110 h 327"/>
                  <a:gd name="T38" fmla="*/ 207 w 369"/>
                  <a:gd name="T39" fmla="*/ 81 h 327"/>
                  <a:gd name="T40" fmla="*/ 211 w 369"/>
                  <a:gd name="T41" fmla="*/ 69 h 327"/>
                  <a:gd name="T42" fmla="*/ 214 w 369"/>
                  <a:gd name="T43" fmla="*/ 58 h 327"/>
                  <a:gd name="T44" fmla="*/ 210 w 369"/>
                  <a:gd name="T45" fmla="*/ 50 h 327"/>
                  <a:gd name="T46" fmla="*/ 205 w 369"/>
                  <a:gd name="T47" fmla="*/ 38 h 327"/>
                  <a:gd name="T48" fmla="*/ 198 w 369"/>
                  <a:gd name="T49" fmla="*/ 20 h 327"/>
                  <a:gd name="T50" fmla="*/ 192 w 369"/>
                  <a:gd name="T51" fmla="*/ 8 h 327"/>
                  <a:gd name="T52" fmla="*/ 3 w 369"/>
                  <a:gd name="T53" fmla="*/ 94 h 327"/>
                  <a:gd name="T54" fmla="*/ 23 w 369"/>
                  <a:gd name="T55" fmla="*/ 130 h 327"/>
                  <a:gd name="T56" fmla="*/ 38 w 369"/>
                  <a:gd name="T57" fmla="*/ 157 h 327"/>
                  <a:gd name="T58" fmla="*/ 40 w 369"/>
                  <a:gd name="T59" fmla="*/ 178 h 327"/>
                  <a:gd name="T60" fmla="*/ 31 w 369"/>
                  <a:gd name="T61" fmla="*/ 205 h 327"/>
                  <a:gd name="T62" fmla="*/ 32 w 369"/>
                  <a:gd name="T63" fmla="*/ 244 h 327"/>
                  <a:gd name="T64" fmla="*/ 27 w 369"/>
                  <a:gd name="T65" fmla="*/ 262 h 327"/>
                  <a:gd name="T66" fmla="*/ 30 w 369"/>
                  <a:gd name="T67" fmla="*/ 277 h 327"/>
                  <a:gd name="T68" fmla="*/ 58 w 369"/>
                  <a:gd name="T69" fmla="*/ 250 h 327"/>
                  <a:gd name="T70" fmla="*/ 58 w 369"/>
                  <a:gd name="T71" fmla="*/ 270 h 327"/>
                  <a:gd name="T72" fmla="*/ 95 w 369"/>
                  <a:gd name="T73" fmla="*/ 282 h 327"/>
                  <a:gd name="T74" fmla="*/ 148 w 369"/>
                  <a:gd name="T75" fmla="*/ 285 h 327"/>
                  <a:gd name="T76" fmla="*/ 153 w 369"/>
                  <a:gd name="T77" fmla="*/ 267 h 327"/>
                  <a:gd name="T78" fmla="*/ 179 w 369"/>
                  <a:gd name="T79" fmla="*/ 270 h 327"/>
                  <a:gd name="T80" fmla="*/ 203 w 369"/>
                  <a:gd name="T81" fmla="*/ 289 h 327"/>
                  <a:gd name="T82" fmla="*/ 207 w 369"/>
                  <a:gd name="T83" fmla="*/ 285 h 327"/>
                  <a:gd name="T84" fmla="*/ 217 w 369"/>
                  <a:gd name="T85" fmla="*/ 311 h 327"/>
                  <a:gd name="T86" fmla="*/ 244 w 369"/>
                  <a:gd name="T87" fmla="*/ 315 h 327"/>
                  <a:gd name="T88" fmla="*/ 260 w 369"/>
                  <a:gd name="T89" fmla="*/ 302 h 327"/>
                  <a:gd name="T90" fmla="*/ 281 w 369"/>
                  <a:gd name="T91" fmla="*/ 304 h 327"/>
                  <a:gd name="T92" fmla="*/ 294 w 369"/>
                  <a:gd name="T93" fmla="*/ 306 h 327"/>
                  <a:gd name="T94" fmla="*/ 283 w 369"/>
                  <a:gd name="T95" fmla="*/ 278 h 327"/>
                  <a:gd name="T96" fmla="*/ 314 w 369"/>
                  <a:gd name="T97" fmla="*/ 292 h 327"/>
                  <a:gd name="T98" fmla="*/ 332 w 369"/>
                  <a:gd name="T99" fmla="*/ 301 h 327"/>
                  <a:gd name="T100" fmla="*/ 347 w 369"/>
                  <a:gd name="T101" fmla="*/ 305 h 327"/>
                  <a:gd name="T102" fmla="*/ 350 w 369"/>
                  <a:gd name="T103" fmla="*/ 316 h 327"/>
                  <a:gd name="T104" fmla="*/ 363 w 369"/>
                  <a:gd name="T105" fmla="*/ 305 h 327"/>
                  <a:gd name="T106" fmla="*/ 160 w 369"/>
                  <a:gd name="T107" fmla="*/ 289 h 327"/>
                  <a:gd name="T108" fmla="*/ 173 w 369"/>
                  <a:gd name="T109" fmla="*/ 285 h 327"/>
                  <a:gd name="T110" fmla="*/ 210 w 369"/>
                  <a:gd name="T111" fmla="*/ 31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9" h="327">
                    <a:moveTo>
                      <a:pt x="347" y="228"/>
                    </a:moveTo>
                    <a:lnTo>
                      <a:pt x="342" y="232"/>
                    </a:lnTo>
                    <a:lnTo>
                      <a:pt x="340" y="235"/>
                    </a:lnTo>
                    <a:lnTo>
                      <a:pt x="346" y="232"/>
                    </a:lnTo>
                    <a:lnTo>
                      <a:pt x="347" y="228"/>
                    </a:lnTo>
                    <a:close/>
                    <a:moveTo>
                      <a:pt x="369" y="304"/>
                    </a:moveTo>
                    <a:lnTo>
                      <a:pt x="367" y="302"/>
                    </a:lnTo>
                    <a:lnTo>
                      <a:pt x="363" y="301"/>
                    </a:lnTo>
                    <a:lnTo>
                      <a:pt x="361" y="296"/>
                    </a:lnTo>
                    <a:lnTo>
                      <a:pt x="357" y="293"/>
                    </a:lnTo>
                    <a:lnTo>
                      <a:pt x="346" y="292"/>
                    </a:lnTo>
                    <a:lnTo>
                      <a:pt x="340" y="289"/>
                    </a:lnTo>
                    <a:lnTo>
                      <a:pt x="333" y="289"/>
                    </a:lnTo>
                    <a:lnTo>
                      <a:pt x="331" y="283"/>
                    </a:lnTo>
                    <a:lnTo>
                      <a:pt x="325" y="281"/>
                    </a:lnTo>
                    <a:lnTo>
                      <a:pt x="320" y="279"/>
                    </a:lnTo>
                    <a:lnTo>
                      <a:pt x="317" y="274"/>
                    </a:lnTo>
                    <a:lnTo>
                      <a:pt x="323" y="271"/>
                    </a:lnTo>
                    <a:lnTo>
                      <a:pt x="321" y="269"/>
                    </a:lnTo>
                    <a:lnTo>
                      <a:pt x="327" y="267"/>
                    </a:lnTo>
                    <a:lnTo>
                      <a:pt x="332" y="270"/>
                    </a:lnTo>
                    <a:lnTo>
                      <a:pt x="328" y="266"/>
                    </a:lnTo>
                    <a:lnTo>
                      <a:pt x="325" y="260"/>
                    </a:lnTo>
                    <a:lnTo>
                      <a:pt x="331" y="256"/>
                    </a:lnTo>
                    <a:lnTo>
                      <a:pt x="336" y="256"/>
                    </a:lnTo>
                    <a:lnTo>
                      <a:pt x="338" y="258"/>
                    </a:lnTo>
                    <a:lnTo>
                      <a:pt x="339" y="252"/>
                    </a:lnTo>
                    <a:lnTo>
                      <a:pt x="339" y="248"/>
                    </a:lnTo>
                    <a:lnTo>
                      <a:pt x="335" y="245"/>
                    </a:lnTo>
                    <a:lnTo>
                      <a:pt x="335" y="239"/>
                    </a:lnTo>
                    <a:lnTo>
                      <a:pt x="332" y="235"/>
                    </a:lnTo>
                    <a:lnTo>
                      <a:pt x="324" y="240"/>
                    </a:lnTo>
                    <a:lnTo>
                      <a:pt x="324" y="245"/>
                    </a:lnTo>
                    <a:lnTo>
                      <a:pt x="323" y="250"/>
                    </a:lnTo>
                    <a:lnTo>
                      <a:pt x="317" y="250"/>
                    </a:lnTo>
                    <a:lnTo>
                      <a:pt x="314" y="245"/>
                    </a:lnTo>
                    <a:lnTo>
                      <a:pt x="309" y="245"/>
                    </a:lnTo>
                    <a:lnTo>
                      <a:pt x="305" y="243"/>
                    </a:lnTo>
                    <a:lnTo>
                      <a:pt x="305" y="241"/>
                    </a:lnTo>
                    <a:lnTo>
                      <a:pt x="316" y="235"/>
                    </a:lnTo>
                    <a:lnTo>
                      <a:pt x="319" y="229"/>
                    </a:lnTo>
                    <a:lnTo>
                      <a:pt x="317" y="228"/>
                    </a:lnTo>
                    <a:lnTo>
                      <a:pt x="312" y="232"/>
                    </a:lnTo>
                    <a:lnTo>
                      <a:pt x="312" y="226"/>
                    </a:lnTo>
                    <a:lnTo>
                      <a:pt x="308" y="232"/>
                    </a:lnTo>
                    <a:lnTo>
                      <a:pt x="302" y="229"/>
                    </a:lnTo>
                    <a:lnTo>
                      <a:pt x="298" y="235"/>
                    </a:lnTo>
                    <a:lnTo>
                      <a:pt x="293" y="236"/>
                    </a:lnTo>
                    <a:lnTo>
                      <a:pt x="278" y="237"/>
                    </a:lnTo>
                    <a:lnTo>
                      <a:pt x="270" y="237"/>
                    </a:lnTo>
                    <a:lnTo>
                      <a:pt x="263" y="235"/>
                    </a:lnTo>
                    <a:lnTo>
                      <a:pt x="263" y="229"/>
                    </a:lnTo>
                    <a:lnTo>
                      <a:pt x="267" y="224"/>
                    </a:lnTo>
                    <a:lnTo>
                      <a:pt x="275" y="213"/>
                    </a:lnTo>
                    <a:lnTo>
                      <a:pt x="279" y="212"/>
                    </a:lnTo>
                    <a:lnTo>
                      <a:pt x="287" y="213"/>
                    </a:lnTo>
                    <a:lnTo>
                      <a:pt x="293" y="216"/>
                    </a:lnTo>
                    <a:lnTo>
                      <a:pt x="297" y="221"/>
                    </a:lnTo>
                    <a:lnTo>
                      <a:pt x="302" y="221"/>
                    </a:lnTo>
                    <a:lnTo>
                      <a:pt x="306" y="222"/>
                    </a:lnTo>
                    <a:lnTo>
                      <a:pt x="308" y="221"/>
                    </a:lnTo>
                    <a:lnTo>
                      <a:pt x="313" y="226"/>
                    </a:lnTo>
                    <a:lnTo>
                      <a:pt x="319" y="226"/>
                    </a:lnTo>
                    <a:lnTo>
                      <a:pt x="320" y="225"/>
                    </a:lnTo>
                    <a:lnTo>
                      <a:pt x="320" y="226"/>
                    </a:lnTo>
                    <a:lnTo>
                      <a:pt x="327" y="224"/>
                    </a:lnTo>
                    <a:lnTo>
                      <a:pt x="324" y="222"/>
                    </a:lnTo>
                    <a:lnTo>
                      <a:pt x="320" y="220"/>
                    </a:lnTo>
                    <a:lnTo>
                      <a:pt x="317" y="216"/>
                    </a:lnTo>
                    <a:lnTo>
                      <a:pt x="319" y="213"/>
                    </a:lnTo>
                    <a:lnTo>
                      <a:pt x="314" y="207"/>
                    </a:lnTo>
                    <a:lnTo>
                      <a:pt x="313" y="202"/>
                    </a:lnTo>
                    <a:lnTo>
                      <a:pt x="306" y="195"/>
                    </a:lnTo>
                    <a:lnTo>
                      <a:pt x="302" y="190"/>
                    </a:lnTo>
                    <a:lnTo>
                      <a:pt x="301" y="184"/>
                    </a:lnTo>
                    <a:lnTo>
                      <a:pt x="302" y="176"/>
                    </a:lnTo>
                    <a:lnTo>
                      <a:pt x="306" y="165"/>
                    </a:lnTo>
                    <a:lnTo>
                      <a:pt x="308" y="160"/>
                    </a:lnTo>
                    <a:lnTo>
                      <a:pt x="306" y="159"/>
                    </a:lnTo>
                    <a:lnTo>
                      <a:pt x="241" y="164"/>
                    </a:lnTo>
                    <a:lnTo>
                      <a:pt x="172" y="168"/>
                    </a:lnTo>
                    <a:lnTo>
                      <a:pt x="177" y="163"/>
                    </a:lnTo>
                    <a:lnTo>
                      <a:pt x="173" y="157"/>
                    </a:lnTo>
                    <a:lnTo>
                      <a:pt x="175" y="152"/>
                    </a:lnTo>
                    <a:lnTo>
                      <a:pt x="172" y="146"/>
                    </a:lnTo>
                    <a:lnTo>
                      <a:pt x="179" y="145"/>
                    </a:lnTo>
                    <a:lnTo>
                      <a:pt x="180" y="141"/>
                    </a:lnTo>
                    <a:lnTo>
                      <a:pt x="176" y="136"/>
                    </a:lnTo>
                    <a:lnTo>
                      <a:pt x="182" y="136"/>
                    </a:lnTo>
                    <a:lnTo>
                      <a:pt x="180" y="125"/>
                    </a:lnTo>
                    <a:lnTo>
                      <a:pt x="184" y="121"/>
                    </a:lnTo>
                    <a:lnTo>
                      <a:pt x="186" y="118"/>
                    </a:lnTo>
                    <a:lnTo>
                      <a:pt x="180" y="118"/>
                    </a:lnTo>
                    <a:lnTo>
                      <a:pt x="186" y="114"/>
                    </a:lnTo>
                    <a:lnTo>
                      <a:pt x="187" y="110"/>
                    </a:lnTo>
                    <a:lnTo>
                      <a:pt x="192" y="104"/>
                    </a:lnTo>
                    <a:lnTo>
                      <a:pt x="188" y="102"/>
                    </a:lnTo>
                    <a:lnTo>
                      <a:pt x="191" y="96"/>
                    </a:lnTo>
                    <a:lnTo>
                      <a:pt x="195" y="95"/>
                    </a:lnTo>
                    <a:lnTo>
                      <a:pt x="207" y="81"/>
                    </a:lnTo>
                    <a:lnTo>
                      <a:pt x="207" y="80"/>
                    </a:lnTo>
                    <a:lnTo>
                      <a:pt x="202" y="79"/>
                    </a:lnTo>
                    <a:lnTo>
                      <a:pt x="207" y="77"/>
                    </a:lnTo>
                    <a:lnTo>
                      <a:pt x="207" y="76"/>
                    </a:lnTo>
                    <a:lnTo>
                      <a:pt x="211" y="69"/>
                    </a:lnTo>
                    <a:lnTo>
                      <a:pt x="206" y="71"/>
                    </a:lnTo>
                    <a:lnTo>
                      <a:pt x="201" y="69"/>
                    </a:lnTo>
                    <a:lnTo>
                      <a:pt x="203" y="65"/>
                    </a:lnTo>
                    <a:lnTo>
                      <a:pt x="210" y="62"/>
                    </a:lnTo>
                    <a:lnTo>
                      <a:pt x="214" y="58"/>
                    </a:lnTo>
                    <a:lnTo>
                      <a:pt x="217" y="58"/>
                    </a:lnTo>
                    <a:lnTo>
                      <a:pt x="218" y="56"/>
                    </a:lnTo>
                    <a:lnTo>
                      <a:pt x="217" y="56"/>
                    </a:lnTo>
                    <a:lnTo>
                      <a:pt x="211" y="54"/>
                    </a:lnTo>
                    <a:lnTo>
                      <a:pt x="210" y="50"/>
                    </a:lnTo>
                    <a:lnTo>
                      <a:pt x="206" y="47"/>
                    </a:lnTo>
                    <a:lnTo>
                      <a:pt x="203" y="42"/>
                    </a:lnTo>
                    <a:lnTo>
                      <a:pt x="203" y="41"/>
                    </a:lnTo>
                    <a:lnTo>
                      <a:pt x="209" y="42"/>
                    </a:lnTo>
                    <a:lnTo>
                      <a:pt x="205" y="38"/>
                    </a:lnTo>
                    <a:lnTo>
                      <a:pt x="209" y="33"/>
                    </a:lnTo>
                    <a:lnTo>
                      <a:pt x="199" y="34"/>
                    </a:lnTo>
                    <a:lnTo>
                      <a:pt x="198" y="30"/>
                    </a:lnTo>
                    <a:lnTo>
                      <a:pt x="205" y="24"/>
                    </a:lnTo>
                    <a:lnTo>
                      <a:pt x="198" y="20"/>
                    </a:lnTo>
                    <a:lnTo>
                      <a:pt x="198" y="15"/>
                    </a:lnTo>
                    <a:lnTo>
                      <a:pt x="202" y="11"/>
                    </a:lnTo>
                    <a:lnTo>
                      <a:pt x="202" y="5"/>
                    </a:lnTo>
                    <a:lnTo>
                      <a:pt x="198" y="4"/>
                    </a:lnTo>
                    <a:lnTo>
                      <a:pt x="192" y="8"/>
                    </a:lnTo>
                    <a:lnTo>
                      <a:pt x="194" y="3"/>
                    </a:lnTo>
                    <a:lnTo>
                      <a:pt x="195" y="0"/>
                    </a:lnTo>
                    <a:lnTo>
                      <a:pt x="85" y="7"/>
                    </a:lnTo>
                    <a:lnTo>
                      <a:pt x="0" y="9"/>
                    </a:lnTo>
                    <a:lnTo>
                      <a:pt x="3" y="94"/>
                    </a:lnTo>
                    <a:lnTo>
                      <a:pt x="12" y="102"/>
                    </a:lnTo>
                    <a:lnTo>
                      <a:pt x="15" y="106"/>
                    </a:lnTo>
                    <a:lnTo>
                      <a:pt x="19" y="117"/>
                    </a:lnTo>
                    <a:lnTo>
                      <a:pt x="19" y="125"/>
                    </a:lnTo>
                    <a:lnTo>
                      <a:pt x="23" y="130"/>
                    </a:lnTo>
                    <a:lnTo>
                      <a:pt x="26" y="136"/>
                    </a:lnTo>
                    <a:lnTo>
                      <a:pt x="27" y="137"/>
                    </a:lnTo>
                    <a:lnTo>
                      <a:pt x="30" y="141"/>
                    </a:lnTo>
                    <a:lnTo>
                      <a:pt x="30" y="146"/>
                    </a:lnTo>
                    <a:lnTo>
                      <a:pt x="38" y="157"/>
                    </a:lnTo>
                    <a:lnTo>
                      <a:pt x="40" y="159"/>
                    </a:lnTo>
                    <a:lnTo>
                      <a:pt x="39" y="163"/>
                    </a:lnTo>
                    <a:lnTo>
                      <a:pt x="40" y="168"/>
                    </a:lnTo>
                    <a:lnTo>
                      <a:pt x="39" y="172"/>
                    </a:lnTo>
                    <a:lnTo>
                      <a:pt x="40" y="178"/>
                    </a:lnTo>
                    <a:lnTo>
                      <a:pt x="39" y="183"/>
                    </a:lnTo>
                    <a:lnTo>
                      <a:pt x="39" y="188"/>
                    </a:lnTo>
                    <a:lnTo>
                      <a:pt x="36" y="194"/>
                    </a:lnTo>
                    <a:lnTo>
                      <a:pt x="35" y="199"/>
                    </a:lnTo>
                    <a:lnTo>
                      <a:pt x="31" y="205"/>
                    </a:lnTo>
                    <a:lnTo>
                      <a:pt x="30" y="210"/>
                    </a:lnTo>
                    <a:lnTo>
                      <a:pt x="31" y="220"/>
                    </a:lnTo>
                    <a:lnTo>
                      <a:pt x="27" y="225"/>
                    </a:lnTo>
                    <a:lnTo>
                      <a:pt x="30" y="232"/>
                    </a:lnTo>
                    <a:lnTo>
                      <a:pt x="32" y="244"/>
                    </a:lnTo>
                    <a:lnTo>
                      <a:pt x="31" y="251"/>
                    </a:lnTo>
                    <a:lnTo>
                      <a:pt x="26" y="256"/>
                    </a:lnTo>
                    <a:lnTo>
                      <a:pt x="26" y="256"/>
                    </a:lnTo>
                    <a:lnTo>
                      <a:pt x="26" y="256"/>
                    </a:lnTo>
                    <a:lnTo>
                      <a:pt x="27" y="262"/>
                    </a:lnTo>
                    <a:lnTo>
                      <a:pt x="26" y="267"/>
                    </a:lnTo>
                    <a:lnTo>
                      <a:pt x="20" y="270"/>
                    </a:lnTo>
                    <a:lnTo>
                      <a:pt x="19" y="275"/>
                    </a:lnTo>
                    <a:lnTo>
                      <a:pt x="26" y="279"/>
                    </a:lnTo>
                    <a:lnTo>
                      <a:pt x="30" y="277"/>
                    </a:lnTo>
                    <a:lnTo>
                      <a:pt x="55" y="274"/>
                    </a:lnTo>
                    <a:lnTo>
                      <a:pt x="57" y="271"/>
                    </a:lnTo>
                    <a:lnTo>
                      <a:pt x="51" y="267"/>
                    </a:lnTo>
                    <a:lnTo>
                      <a:pt x="57" y="263"/>
                    </a:lnTo>
                    <a:lnTo>
                      <a:pt x="58" y="250"/>
                    </a:lnTo>
                    <a:lnTo>
                      <a:pt x="62" y="255"/>
                    </a:lnTo>
                    <a:lnTo>
                      <a:pt x="65" y="260"/>
                    </a:lnTo>
                    <a:lnTo>
                      <a:pt x="65" y="266"/>
                    </a:lnTo>
                    <a:lnTo>
                      <a:pt x="59" y="267"/>
                    </a:lnTo>
                    <a:lnTo>
                      <a:pt x="58" y="270"/>
                    </a:lnTo>
                    <a:lnTo>
                      <a:pt x="64" y="273"/>
                    </a:lnTo>
                    <a:lnTo>
                      <a:pt x="69" y="273"/>
                    </a:lnTo>
                    <a:lnTo>
                      <a:pt x="78" y="275"/>
                    </a:lnTo>
                    <a:lnTo>
                      <a:pt x="89" y="279"/>
                    </a:lnTo>
                    <a:lnTo>
                      <a:pt x="95" y="282"/>
                    </a:lnTo>
                    <a:lnTo>
                      <a:pt x="104" y="285"/>
                    </a:lnTo>
                    <a:lnTo>
                      <a:pt x="130" y="289"/>
                    </a:lnTo>
                    <a:lnTo>
                      <a:pt x="135" y="289"/>
                    </a:lnTo>
                    <a:lnTo>
                      <a:pt x="144" y="285"/>
                    </a:lnTo>
                    <a:lnTo>
                      <a:pt x="148" y="285"/>
                    </a:lnTo>
                    <a:lnTo>
                      <a:pt x="145" y="277"/>
                    </a:lnTo>
                    <a:lnTo>
                      <a:pt x="139" y="273"/>
                    </a:lnTo>
                    <a:lnTo>
                      <a:pt x="145" y="273"/>
                    </a:lnTo>
                    <a:lnTo>
                      <a:pt x="148" y="270"/>
                    </a:lnTo>
                    <a:lnTo>
                      <a:pt x="153" y="267"/>
                    </a:lnTo>
                    <a:lnTo>
                      <a:pt x="164" y="264"/>
                    </a:lnTo>
                    <a:lnTo>
                      <a:pt x="163" y="270"/>
                    </a:lnTo>
                    <a:lnTo>
                      <a:pt x="163" y="273"/>
                    </a:lnTo>
                    <a:lnTo>
                      <a:pt x="168" y="271"/>
                    </a:lnTo>
                    <a:lnTo>
                      <a:pt x="179" y="270"/>
                    </a:lnTo>
                    <a:lnTo>
                      <a:pt x="180" y="275"/>
                    </a:lnTo>
                    <a:lnTo>
                      <a:pt x="186" y="278"/>
                    </a:lnTo>
                    <a:lnTo>
                      <a:pt x="187" y="286"/>
                    </a:lnTo>
                    <a:lnTo>
                      <a:pt x="192" y="286"/>
                    </a:lnTo>
                    <a:lnTo>
                      <a:pt x="203" y="289"/>
                    </a:lnTo>
                    <a:lnTo>
                      <a:pt x="206" y="285"/>
                    </a:lnTo>
                    <a:lnTo>
                      <a:pt x="207" y="283"/>
                    </a:lnTo>
                    <a:lnTo>
                      <a:pt x="207" y="279"/>
                    </a:lnTo>
                    <a:lnTo>
                      <a:pt x="209" y="285"/>
                    </a:lnTo>
                    <a:lnTo>
                      <a:pt x="207" y="285"/>
                    </a:lnTo>
                    <a:lnTo>
                      <a:pt x="207" y="292"/>
                    </a:lnTo>
                    <a:lnTo>
                      <a:pt x="210" y="296"/>
                    </a:lnTo>
                    <a:lnTo>
                      <a:pt x="215" y="300"/>
                    </a:lnTo>
                    <a:lnTo>
                      <a:pt x="218" y="305"/>
                    </a:lnTo>
                    <a:lnTo>
                      <a:pt x="217" y="311"/>
                    </a:lnTo>
                    <a:lnTo>
                      <a:pt x="221" y="313"/>
                    </a:lnTo>
                    <a:lnTo>
                      <a:pt x="226" y="311"/>
                    </a:lnTo>
                    <a:lnTo>
                      <a:pt x="237" y="317"/>
                    </a:lnTo>
                    <a:lnTo>
                      <a:pt x="243" y="315"/>
                    </a:lnTo>
                    <a:lnTo>
                      <a:pt x="244" y="315"/>
                    </a:lnTo>
                    <a:lnTo>
                      <a:pt x="249" y="317"/>
                    </a:lnTo>
                    <a:lnTo>
                      <a:pt x="253" y="315"/>
                    </a:lnTo>
                    <a:lnTo>
                      <a:pt x="253" y="308"/>
                    </a:lnTo>
                    <a:lnTo>
                      <a:pt x="255" y="302"/>
                    </a:lnTo>
                    <a:lnTo>
                      <a:pt x="260" y="302"/>
                    </a:lnTo>
                    <a:lnTo>
                      <a:pt x="266" y="300"/>
                    </a:lnTo>
                    <a:lnTo>
                      <a:pt x="268" y="300"/>
                    </a:lnTo>
                    <a:lnTo>
                      <a:pt x="270" y="305"/>
                    </a:lnTo>
                    <a:lnTo>
                      <a:pt x="275" y="302"/>
                    </a:lnTo>
                    <a:lnTo>
                      <a:pt x="281" y="304"/>
                    </a:lnTo>
                    <a:lnTo>
                      <a:pt x="281" y="312"/>
                    </a:lnTo>
                    <a:lnTo>
                      <a:pt x="283" y="317"/>
                    </a:lnTo>
                    <a:lnTo>
                      <a:pt x="287" y="315"/>
                    </a:lnTo>
                    <a:lnTo>
                      <a:pt x="293" y="311"/>
                    </a:lnTo>
                    <a:lnTo>
                      <a:pt x="294" y="306"/>
                    </a:lnTo>
                    <a:lnTo>
                      <a:pt x="291" y="301"/>
                    </a:lnTo>
                    <a:lnTo>
                      <a:pt x="297" y="300"/>
                    </a:lnTo>
                    <a:lnTo>
                      <a:pt x="294" y="289"/>
                    </a:lnTo>
                    <a:lnTo>
                      <a:pt x="285" y="283"/>
                    </a:lnTo>
                    <a:lnTo>
                      <a:pt x="283" y="278"/>
                    </a:lnTo>
                    <a:lnTo>
                      <a:pt x="283" y="278"/>
                    </a:lnTo>
                    <a:lnTo>
                      <a:pt x="302" y="285"/>
                    </a:lnTo>
                    <a:lnTo>
                      <a:pt x="308" y="286"/>
                    </a:lnTo>
                    <a:lnTo>
                      <a:pt x="313" y="289"/>
                    </a:lnTo>
                    <a:lnTo>
                      <a:pt x="314" y="292"/>
                    </a:lnTo>
                    <a:lnTo>
                      <a:pt x="312" y="297"/>
                    </a:lnTo>
                    <a:lnTo>
                      <a:pt x="317" y="297"/>
                    </a:lnTo>
                    <a:lnTo>
                      <a:pt x="323" y="296"/>
                    </a:lnTo>
                    <a:lnTo>
                      <a:pt x="325" y="301"/>
                    </a:lnTo>
                    <a:lnTo>
                      <a:pt x="332" y="301"/>
                    </a:lnTo>
                    <a:lnTo>
                      <a:pt x="336" y="300"/>
                    </a:lnTo>
                    <a:lnTo>
                      <a:pt x="338" y="305"/>
                    </a:lnTo>
                    <a:lnTo>
                      <a:pt x="342" y="311"/>
                    </a:lnTo>
                    <a:lnTo>
                      <a:pt x="347" y="312"/>
                    </a:lnTo>
                    <a:lnTo>
                      <a:pt x="347" y="305"/>
                    </a:lnTo>
                    <a:lnTo>
                      <a:pt x="350" y="311"/>
                    </a:lnTo>
                    <a:lnTo>
                      <a:pt x="346" y="316"/>
                    </a:lnTo>
                    <a:lnTo>
                      <a:pt x="342" y="327"/>
                    </a:lnTo>
                    <a:lnTo>
                      <a:pt x="347" y="321"/>
                    </a:lnTo>
                    <a:lnTo>
                      <a:pt x="350" y="316"/>
                    </a:lnTo>
                    <a:lnTo>
                      <a:pt x="354" y="311"/>
                    </a:lnTo>
                    <a:lnTo>
                      <a:pt x="361" y="319"/>
                    </a:lnTo>
                    <a:lnTo>
                      <a:pt x="362" y="315"/>
                    </a:lnTo>
                    <a:lnTo>
                      <a:pt x="363" y="309"/>
                    </a:lnTo>
                    <a:lnTo>
                      <a:pt x="363" y="305"/>
                    </a:lnTo>
                    <a:lnTo>
                      <a:pt x="369" y="304"/>
                    </a:lnTo>
                    <a:close/>
                    <a:moveTo>
                      <a:pt x="163" y="279"/>
                    </a:moveTo>
                    <a:lnTo>
                      <a:pt x="152" y="283"/>
                    </a:lnTo>
                    <a:lnTo>
                      <a:pt x="154" y="287"/>
                    </a:lnTo>
                    <a:lnTo>
                      <a:pt x="160" y="289"/>
                    </a:lnTo>
                    <a:lnTo>
                      <a:pt x="165" y="293"/>
                    </a:lnTo>
                    <a:lnTo>
                      <a:pt x="171" y="292"/>
                    </a:lnTo>
                    <a:lnTo>
                      <a:pt x="173" y="286"/>
                    </a:lnTo>
                    <a:lnTo>
                      <a:pt x="175" y="285"/>
                    </a:lnTo>
                    <a:lnTo>
                      <a:pt x="173" y="285"/>
                    </a:lnTo>
                    <a:lnTo>
                      <a:pt x="163" y="279"/>
                    </a:lnTo>
                    <a:close/>
                    <a:moveTo>
                      <a:pt x="210" y="300"/>
                    </a:moveTo>
                    <a:lnTo>
                      <a:pt x="206" y="304"/>
                    </a:lnTo>
                    <a:lnTo>
                      <a:pt x="205" y="306"/>
                    </a:lnTo>
                    <a:lnTo>
                      <a:pt x="210" y="311"/>
                    </a:lnTo>
                    <a:lnTo>
                      <a:pt x="215" y="311"/>
                    </a:lnTo>
                    <a:lnTo>
                      <a:pt x="217" y="309"/>
                    </a:lnTo>
                    <a:lnTo>
                      <a:pt x="215" y="305"/>
                    </a:lnTo>
                    <a:lnTo>
                      <a:pt x="210" y="300"/>
                    </a:lnTo>
                    <a:close/>
                  </a:path>
                </a:pathLst>
              </a:custGeom>
              <a:solidFill>
                <a:schemeClr val="accent4"/>
              </a:solidFill>
              <a:ln w="12700">
                <a:solidFill>
                  <a:srgbClr val="5F5F5F"/>
                </a:solidFill>
                <a:prstDash val="solid"/>
                <a:round/>
                <a:headEnd/>
                <a:tailEnd/>
              </a:ln>
            </p:spPr>
            <p:txBody>
              <a:bodyPr lIns="118872"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LA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5" name="Freeform 174"/>
              <p:cNvSpPr>
                <a:spLocks noEditPoints="1"/>
              </p:cNvSpPr>
              <p:nvPr/>
            </p:nvSpPr>
            <p:spPr bwMode="auto">
              <a:xfrm>
                <a:off x="4137" y="1469"/>
                <a:ext cx="341" cy="472"/>
              </a:xfrm>
              <a:custGeom>
                <a:avLst/>
                <a:gdLst>
                  <a:gd name="T0" fmla="*/ 223 w 341"/>
                  <a:gd name="T1" fmla="*/ 15 h 472"/>
                  <a:gd name="T2" fmla="*/ 233 w 341"/>
                  <a:gd name="T3" fmla="*/ 0 h 472"/>
                  <a:gd name="T4" fmla="*/ 198 w 341"/>
                  <a:gd name="T5" fmla="*/ 23 h 472"/>
                  <a:gd name="T6" fmla="*/ 134 w 341"/>
                  <a:gd name="T7" fmla="*/ 99 h 472"/>
                  <a:gd name="T8" fmla="*/ 129 w 341"/>
                  <a:gd name="T9" fmla="*/ 107 h 472"/>
                  <a:gd name="T10" fmla="*/ 318 w 341"/>
                  <a:gd name="T11" fmla="*/ 262 h 472"/>
                  <a:gd name="T12" fmla="*/ 304 w 341"/>
                  <a:gd name="T13" fmla="*/ 278 h 472"/>
                  <a:gd name="T14" fmla="*/ 289 w 341"/>
                  <a:gd name="T15" fmla="*/ 292 h 472"/>
                  <a:gd name="T16" fmla="*/ 295 w 341"/>
                  <a:gd name="T17" fmla="*/ 265 h 472"/>
                  <a:gd name="T18" fmla="*/ 306 w 341"/>
                  <a:gd name="T19" fmla="*/ 250 h 472"/>
                  <a:gd name="T20" fmla="*/ 301 w 341"/>
                  <a:gd name="T21" fmla="*/ 239 h 472"/>
                  <a:gd name="T22" fmla="*/ 293 w 341"/>
                  <a:gd name="T23" fmla="*/ 225 h 472"/>
                  <a:gd name="T24" fmla="*/ 290 w 341"/>
                  <a:gd name="T25" fmla="*/ 201 h 472"/>
                  <a:gd name="T26" fmla="*/ 274 w 341"/>
                  <a:gd name="T27" fmla="*/ 191 h 472"/>
                  <a:gd name="T28" fmla="*/ 248 w 341"/>
                  <a:gd name="T29" fmla="*/ 175 h 472"/>
                  <a:gd name="T30" fmla="*/ 213 w 341"/>
                  <a:gd name="T31" fmla="*/ 167 h 472"/>
                  <a:gd name="T32" fmla="*/ 139 w 341"/>
                  <a:gd name="T33" fmla="*/ 140 h 472"/>
                  <a:gd name="T34" fmla="*/ 118 w 341"/>
                  <a:gd name="T35" fmla="*/ 133 h 472"/>
                  <a:gd name="T36" fmla="*/ 111 w 341"/>
                  <a:gd name="T37" fmla="*/ 128 h 472"/>
                  <a:gd name="T38" fmla="*/ 110 w 341"/>
                  <a:gd name="T39" fmla="*/ 107 h 472"/>
                  <a:gd name="T40" fmla="*/ 87 w 341"/>
                  <a:gd name="T41" fmla="*/ 120 h 472"/>
                  <a:gd name="T42" fmla="*/ 46 w 341"/>
                  <a:gd name="T43" fmla="*/ 133 h 472"/>
                  <a:gd name="T44" fmla="*/ 35 w 341"/>
                  <a:gd name="T45" fmla="*/ 137 h 472"/>
                  <a:gd name="T46" fmla="*/ 30 w 341"/>
                  <a:gd name="T47" fmla="*/ 190 h 472"/>
                  <a:gd name="T48" fmla="*/ 4 w 341"/>
                  <a:gd name="T49" fmla="*/ 213 h 472"/>
                  <a:gd name="T50" fmla="*/ 9 w 341"/>
                  <a:gd name="T51" fmla="*/ 229 h 472"/>
                  <a:gd name="T52" fmla="*/ 8 w 341"/>
                  <a:gd name="T53" fmla="*/ 269 h 472"/>
                  <a:gd name="T54" fmla="*/ 16 w 341"/>
                  <a:gd name="T55" fmla="*/ 301 h 472"/>
                  <a:gd name="T56" fmla="*/ 39 w 341"/>
                  <a:gd name="T57" fmla="*/ 316 h 472"/>
                  <a:gd name="T58" fmla="*/ 66 w 341"/>
                  <a:gd name="T59" fmla="*/ 338 h 472"/>
                  <a:gd name="T60" fmla="*/ 92 w 341"/>
                  <a:gd name="T61" fmla="*/ 354 h 472"/>
                  <a:gd name="T62" fmla="*/ 105 w 341"/>
                  <a:gd name="T63" fmla="*/ 385 h 472"/>
                  <a:gd name="T64" fmla="*/ 108 w 341"/>
                  <a:gd name="T65" fmla="*/ 399 h 472"/>
                  <a:gd name="T66" fmla="*/ 111 w 341"/>
                  <a:gd name="T67" fmla="*/ 422 h 472"/>
                  <a:gd name="T68" fmla="*/ 119 w 341"/>
                  <a:gd name="T69" fmla="*/ 450 h 472"/>
                  <a:gd name="T70" fmla="*/ 146 w 341"/>
                  <a:gd name="T71" fmla="*/ 472 h 472"/>
                  <a:gd name="T72" fmla="*/ 316 w 341"/>
                  <a:gd name="T73" fmla="*/ 448 h 472"/>
                  <a:gd name="T74" fmla="*/ 312 w 341"/>
                  <a:gd name="T75" fmla="*/ 427 h 472"/>
                  <a:gd name="T76" fmla="*/ 305 w 341"/>
                  <a:gd name="T77" fmla="*/ 400 h 472"/>
                  <a:gd name="T78" fmla="*/ 310 w 341"/>
                  <a:gd name="T79" fmla="*/ 369 h 472"/>
                  <a:gd name="T80" fmla="*/ 310 w 341"/>
                  <a:gd name="T81" fmla="*/ 342 h 472"/>
                  <a:gd name="T82" fmla="*/ 321 w 341"/>
                  <a:gd name="T83" fmla="*/ 319 h 472"/>
                  <a:gd name="T84" fmla="*/ 325 w 341"/>
                  <a:gd name="T85" fmla="*/ 277 h 472"/>
                  <a:gd name="T86" fmla="*/ 126 w 341"/>
                  <a:gd name="T87" fmla="*/ 115 h 472"/>
                  <a:gd name="T88" fmla="*/ 126 w 341"/>
                  <a:gd name="T89" fmla="*/ 115 h 472"/>
                  <a:gd name="T90" fmla="*/ 332 w 341"/>
                  <a:gd name="T91" fmla="*/ 236 h 472"/>
                  <a:gd name="T92" fmla="*/ 320 w 341"/>
                  <a:gd name="T93" fmla="*/ 261 h 472"/>
                  <a:gd name="T94" fmla="*/ 333 w 341"/>
                  <a:gd name="T95" fmla="*/ 257 h 472"/>
                  <a:gd name="T96" fmla="*/ 341 w 341"/>
                  <a:gd name="T97" fmla="*/ 2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1" h="472">
                    <a:moveTo>
                      <a:pt x="205" y="29"/>
                    </a:moveTo>
                    <a:lnTo>
                      <a:pt x="209" y="23"/>
                    </a:lnTo>
                    <a:lnTo>
                      <a:pt x="213" y="21"/>
                    </a:lnTo>
                    <a:lnTo>
                      <a:pt x="223" y="15"/>
                    </a:lnTo>
                    <a:lnTo>
                      <a:pt x="229" y="11"/>
                    </a:lnTo>
                    <a:lnTo>
                      <a:pt x="230" y="6"/>
                    </a:lnTo>
                    <a:lnTo>
                      <a:pt x="236" y="2"/>
                    </a:lnTo>
                    <a:lnTo>
                      <a:pt x="233" y="0"/>
                    </a:lnTo>
                    <a:lnTo>
                      <a:pt x="228" y="3"/>
                    </a:lnTo>
                    <a:lnTo>
                      <a:pt x="219" y="10"/>
                    </a:lnTo>
                    <a:lnTo>
                      <a:pt x="209" y="15"/>
                    </a:lnTo>
                    <a:lnTo>
                      <a:pt x="198" y="23"/>
                    </a:lnTo>
                    <a:lnTo>
                      <a:pt x="198" y="26"/>
                    </a:lnTo>
                    <a:lnTo>
                      <a:pt x="199" y="31"/>
                    </a:lnTo>
                    <a:lnTo>
                      <a:pt x="205" y="29"/>
                    </a:lnTo>
                    <a:close/>
                    <a:moveTo>
                      <a:pt x="134" y="99"/>
                    </a:moveTo>
                    <a:lnTo>
                      <a:pt x="131" y="98"/>
                    </a:lnTo>
                    <a:lnTo>
                      <a:pt x="133" y="103"/>
                    </a:lnTo>
                    <a:lnTo>
                      <a:pt x="134" y="99"/>
                    </a:lnTo>
                    <a:close/>
                    <a:moveTo>
                      <a:pt x="129" y="107"/>
                    </a:moveTo>
                    <a:lnTo>
                      <a:pt x="123" y="111"/>
                    </a:lnTo>
                    <a:lnTo>
                      <a:pt x="129" y="109"/>
                    </a:lnTo>
                    <a:lnTo>
                      <a:pt x="129" y="107"/>
                    </a:lnTo>
                    <a:close/>
                    <a:moveTo>
                      <a:pt x="318" y="262"/>
                    </a:moveTo>
                    <a:lnTo>
                      <a:pt x="313" y="266"/>
                    </a:lnTo>
                    <a:lnTo>
                      <a:pt x="308" y="267"/>
                    </a:lnTo>
                    <a:lnTo>
                      <a:pt x="305" y="273"/>
                    </a:lnTo>
                    <a:lnTo>
                      <a:pt x="304" y="278"/>
                    </a:lnTo>
                    <a:lnTo>
                      <a:pt x="301" y="284"/>
                    </a:lnTo>
                    <a:lnTo>
                      <a:pt x="295" y="288"/>
                    </a:lnTo>
                    <a:lnTo>
                      <a:pt x="293" y="292"/>
                    </a:lnTo>
                    <a:lnTo>
                      <a:pt x="289" y="292"/>
                    </a:lnTo>
                    <a:lnTo>
                      <a:pt x="287" y="286"/>
                    </a:lnTo>
                    <a:lnTo>
                      <a:pt x="289" y="280"/>
                    </a:lnTo>
                    <a:lnTo>
                      <a:pt x="293" y="270"/>
                    </a:lnTo>
                    <a:lnTo>
                      <a:pt x="295" y="265"/>
                    </a:lnTo>
                    <a:lnTo>
                      <a:pt x="297" y="259"/>
                    </a:lnTo>
                    <a:lnTo>
                      <a:pt x="302" y="257"/>
                    </a:lnTo>
                    <a:lnTo>
                      <a:pt x="306" y="254"/>
                    </a:lnTo>
                    <a:lnTo>
                      <a:pt x="306" y="250"/>
                    </a:lnTo>
                    <a:lnTo>
                      <a:pt x="308" y="244"/>
                    </a:lnTo>
                    <a:lnTo>
                      <a:pt x="306" y="244"/>
                    </a:lnTo>
                    <a:lnTo>
                      <a:pt x="305" y="244"/>
                    </a:lnTo>
                    <a:lnTo>
                      <a:pt x="301" y="239"/>
                    </a:lnTo>
                    <a:lnTo>
                      <a:pt x="299" y="235"/>
                    </a:lnTo>
                    <a:lnTo>
                      <a:pt x="302" y="224"/>
                    </a:lnTo>
                    <a:lnTo>
                      <a:pt x="297" y="224"/>
                    </a:lnTo>
                    <a:lnTo>
                      <a:pt x="293" y="225"/>
                    </a:lnTo>
                    <a:lnTo>
                      <a:pt x="290" y="221"/>
                    </a:lnTo>
                    <a:lnTo>
                      <a:pt x="293" y="216"/>
                    </a:lnTo>
                    <a:lnTo>
                      <a:pt x="293" y="205"/>
                    </a:lnTo>
                    <a:lnTo>
                      <a:pt x="290" y="201"/>
                    </a:lnTo>
                    <a:lnTo>
                      <a:pt x="293" y="200"/>
                    </a:lnTo>
                    <a:lnTo>
                      <a:pt x="286" y="194"/>
                    </a:lnTo>
                    <a:lnTo>
                      <a:pt x="279" y="191"/>
                    </a:lnTo>
                    <a:lnTo>
                      <a:pt x="274" y="191"/>
                    </a:lnTo>
                    <a:lnTo>
                      <a:pt x="272" y="181"/>
                    </a:lnTo>
                    <a:lnTo>
                      <a:pt x="267" y="178"/>
                    </a:lnTo>
                    <a:lnTo>
                      <a:pt x="253" y="176"/>
                    </a:lnTo>
                    <a:lnTo>
                      <a:pt x="248" y="175"/>
                    </a:lnTo>
                    <a:lnTo>
                      <a:pt x="242" y="176"/>
                    </a:lnTo>
                    <a:lnTo>
                      <a:pt x="233" y="175"/>
                    </a:lnTo>
                    <a:lnTo>
                      <a:pt x="230" y="175"/>
                    </a:lnTo>
                    <a:lnTo>
                      <a:pt x="213" y="167"/>
                    </a:lnTo>
                    <a:lnTo>
                      <a:pt x="157" y="156"/>
                    </a:lnTo>
                    <a:lnTo>
                      <a:pt x="150" y="147"/>
                    </a:lnTo>
                    <a:lnTo>
                      <a:pt x="146" y="143"/>
                    </a:lnTo>
                    <a:lnTo>
                      <a:pt x="139" y="140"/>
                    </a:lnTo>
                    <a:lnTo>
                      <a:pt x="138" y="137"/>
                    </a:lnTo>
                    <a:lnTo>
                      <a:pt x="129" y="137"/>
                    </a:lnTo>
                    <a:lnTo>
                      <a:pt x="123" y="134"/>
                    </a:lnTo>
                    <a:lnTo>
                      <a:pt x="118" y="133"/>
                    </a:lnTo>
                    <a:lnTo>
                      <a:pt x="112" y="136"/>
                    </a:lnTo>
                    <a:lnTo>
                      <a:pt x="107" y="136"/>
                    </a:lnTo>
                    <a:lnTo>
                      <a:pt x="110" y="133"/>
                    </a:lnTo>
                    <a:lnTo>
                      <a:pt x="111" y="128"/>
                    </a:lnTo>
                    <a:lnTo>
                      <a:pt x="111" y="122"/>
                    </a:lnTo>
                    <a:lnTo>
                      <a:pt x="114" y="118"/>
                    </a:lnTo>
                    <a:lnTo>
                      <a:pt x="115" y="111"/>
                    </a:lnTo>
                    <a:lnTo>
                      <a:pt x="110" y="107"/>
                    </a:lnTo>
                    <a:lnTo>
                      <a:pt x="103" y="111"/>
                    </a:lnTo>
                    <a:lnTo>
                      <a:pt x="99" y="115"/>
                    </a:lnTo>
                    <a:lnTo>
                      <a:pt x="92" y="118"/>
                    </a:lnTo>
                    <a:lnTo>
                      <a:pt x="87" y="120"/>
                    </a:lnTo>
                    <a:lnTo>
                      <a:pt x="77" y="125"/>
                    </a:lnTo>
                    <a:lnTo>
                      <a:pt x="57" y="133"/>
                    </a:lnTo>
                    <a:lnTo>
                      <a:pt x="51" y="134"/>
                    </a:lnTo>
                    <a:lnTo>
                      <a:pt x="46" y="133"/>
                    </a:lnTo>
                    <a:lnTo>
                      <a:pt x="40" y="128"/>
                    </a:lnTo>
                    <a:lnTo>
                      <a:pt x="39" y="130"/>
                    </a:lnTo>
                    <a:lnTo>
                      <a:pt x="38" y="132"/>
                    </a:lnTo>
                    <a:lnTo>
                      <a:pt x="35" y="137"/>
                    </a:lnTo>
                    <a:lnTo>
                      <a:pt x="31" y="137"/>
                    </a:lnTo>
                    <a:lnTo>
                      <a:pt x="32" y="179"/>
                    </a:lnTo>
                    <a:lnTo>
                      <a:pt x="32" y="185"/>
                    </a:lnTo>
                    <a:lnTo>
                      <a:pt x="30" y="190"/>
                    </a:lnTo>
                    <a:lnTo>
                      <a:pt x="19" y="195"/>
                    </a:lnTo>
                    <a:lnTo>
                      <a:pt x="8" y="202"/>
                    </a:lnTo>
                    <a:lnTo>
                      <a:pt x="6" y="208"/>
                    </a:lnTo>
                    <a:lnTo>
                      <a:pt x="4" y="213"/>
                    </a:lnTo>
                    <a:lnTo>
                      <a:pt x="0" y="217"/>
                    </a:lnTo>
                    <a:lnTo>
                      <a:pt x="0" y="223"/>
                    </a:lnTo>
                    <a:lnTo>
                      <a:pt x="4" y="228"/>
                    </a:lnTo>
                    <a:lnTo>
                      <a:pt x="9" y="229"/>
                    </a:lnTo>
                    <a:lnTo>
                      <a:pt x="15" y="240"/>
                    </a:lnTo>
                    <a:lnTo>
                      <a:pt x="9" y="254"/>
                    </a:lnTo>
                    <a:lnTo>
                      <a:pt x="11" y="263"/>
                    </a:lnTo>
                    <a:lnTo>
                      <a:pt x="8" y="269"/>
                    </a:lnTo>
                    <a:lnTo>
                      <a:pt x="11" y="280"/>
                    </a:lnTo>
                    <a:lnTo>
                      <a:pt x="11" y="289"/>
                    </a:lnTo>
                    <a:lnTo>
                      <a:pt x="8" y="294"/>
                    </a:lnTo>
                    <a:lnTo>
                      <a:pt x="16" y="301"/>
                    </a:lnTo>
                    <a:lnTo>
                      <a:pt x="21" y="305"/>
                    </a:lnTo>
                    <a:lnTo>
                      <a:pt x="27" y="308"/>
                    </a:lnTo>
                    <a:lnTo>
                      <a:pt x="36" y="309"/>
                    </a:lnTo>
                    <a:lnTo>
                      <a:pt x="39" y="316"/>
                    </a:lnTo>
                    <a:lnTo>
                      <a:pt x="44" y="319"/>
                    </a:lnTo>
                    <a:lnTo>
                      <a:pt x="51" y="322"/>
                    </a:lnTo>
                    <a:lnTo>
                      <a:pt x="59" y="326"/>
                    </a:lnTo>
                    <a:lnTo>
                      <a:pt x="66" y="338"/>
                    </a:lnTo>
                    <a:lnTo>
                      <a:pt x="77" y="346"/>
                    </a:lnTo>
                    <a:lnTo>
                      <a:pt x="82" y="349"/>
                    </a:lnTo>
                    <a:lnTo>
                      <a:pt x="87" y="350"/>
                    </a:lnTo>
                    <a:lnTo>
                      <a:pt x="92" y="354"/>
                    </a:lnTo>
                    <a:lnTo>
                      <a:pt x="97" y="360"/>
                    </a:lnTo>
                    <a:lnTo>
                      <a:pt x="101" y="365"/>
                    </a:lnTo>
                    <a:lnTo>
                      <a:pt x="104" y="380"/>
                    </a:lnTo>
                    <a:lnTo>
                      <a:pt x="105" y="385"/>
                    </a:lnTo>
                    <a:lnTo>
                      <a:pt x="104" y="387"/>
                    </a:lnTo>
                    <a:lnTo>
                      <a:pt x="107" y="393"/>
                    </a:lnTo>
                    <a:lnTo>
                      <a:pt x="107" y="398"/>
                    </a:lnTo>
                    <a:lnTo>
                      <a:pt x="108" y="399"/>
                    </a:lnTo>
                    <a:lnTo>
                      <a:pt x="110" y="404"/>
                    </a:lnTo>
                    <a:lnTo>
                      <a:pt x="114" y="406"/>
                    </a:lnTo>
                    <a:lnTo>
                      <a:pt x="116" y="411"/>
                    </a:lnTo>
                    <a:lnTo>
                      <a:pt x="111" y="422"/>
                    </a:lnTo>
                    <a:lnTo>
                      <a:pt x="114" y="430"/>
                    </a:lnTo>
                    <a:lnTo>
                      <a:pt x="114" y="438"/>
                    </a:lnTo>
                    <a:lnTo>
                      <a:pt x="118" y="444"/>
                    </a:lnTo>
                    <a:lnTo>
                      <a:pt x="119" y="450"/>
                    </a:lnTo>
                    <a:lnTo>
                      <a:pt x="122" y="456"/>
                    </a:lnTo>
                    <a:lnTo>
                      <a:pt x="127" y="459"/>
                    </a:lnTo>
                    <a:lnTo>
                      <a:pt x="142" y="461"/>
                    </a:lnTo>
                    <a:lnTo>
                      <a:pt x="146" y="472"/>
                    </a:lnTo>
                    <a:lnTo>
                      <a:pt x="242" y="467"/>
                    </a:lnTo>
                    <a:lnTo>
                      <a:pt x="314" y="460"/>
                    </a:lnTo>
                    <a:lnTo>
                      <a:pt x="317" y="460"/>
                    </a:lnTo>
                    <a:lnTo>
                      <a:pt x="316" y="448"/>
                    </a:lnTo>
                    <a:lnTo>
                      <a:pt x="316" y="444"/>
                    </a:lnTo>
                    <a:lnTo>
                      <a:pt x="316" y="438"/>
                    </a:lnTo>
                    <a:lnTo>
                      <a:pt x="314" y="433"/>
                    </a:lnTo>
                    <a:lnTo>
                      <a:pt x="312" y="427"/>
                    </a:lnTo>
                    <a:lnTo>
                      <a:pt x="312" y="423"/>
                    </a:lnTo>
                    <a:lnTo>
                      <a:pt x="306" y="417"/>
                    </a:lnTo>
                    <a:lnTo>
                      <a:pt x="308" y="412"/>
                    </a:lnTo>
                    <a:lnTo>
                      <a:pt x="305" y="400"/>
                    </a:lnTo>
                    <a:lnTo>
                      <a:pt x="306" y="391"/>
                    </a:lnTo>
                    <a:lnTo>
                      <a:pt x="309" y="379"/>
                    </a:lnTo>
                    <a:lnTo>
                      <a:pt x="309" y="374"/>
                    </a:lnTo>
                    <a:lnTo>
                      <a:pt x="310" y="369"/>
                    </a:lnTo>
                    <a:lnTo>
                      <a:pt x="313" y="364"/>
                    </a:lnTo>
                    <a:lnTo>
                      <a:pt x="313" y="357"/>
                    </a:lnTo>
                    <a:lnTo>
                      <a:pt x="310" y="346"/>
                    </a:lnTo>
                    <a:lnTo>
                      <a:pt x="310" y="342"/>
                    </a:lnTo>
                    <a:lnTo>
                      <a:pt x="313" y="331"/>
                    </a:lnTo>
                    <a:lnTo>
                      <a:pt x="316" y="326"/>
                    </a:lnTo>
                    <a:lnTo>
                      <a:pt x="320" y="322"/>
                    </a:lnTo>
                    <a:lnTo>
                      <a:pt x="321" y="319"/>
                    </a:lnTo>
                    <a:lnTo>
                      <a:pt x="317" y="308"/>
                    </a:lnTo>
                    <a:lnTo>
                      <a:pt x="318" y="303"/>
                    </a:lnTo>
                    <a:lnTo>
                      <a:pt x="320" y="292"/>
                    </a:lnTo>
                    <a:lnTo>
                      <a:pt x="325" y="277"/>
                    </a:lnTo>
                    <a:lnTo>
                      <a:pt x="327" y="273"/>
                    </a:lnTo>
                    <a:lnTo>
                      <a:pt x="324" y="266"/>
                    </a:lnTo>
                    <a:lnTo>
                      <a:pt x="318" y="262"/>
                    </a:lnTo>
                    <a:close/>
                    <a:moveTo>
                      <a:pt x="126" y="115"/>
                    </a:moveTo>
                    <a:lnTo>
                      <a:pt x="123" y="115"/>
                    </a:lnTo>
                    <a:lnTo>
                      <a:pt x="118" y="120"/>
                    </a:lnTo>
                    <a:lnTo>
                      <a:pt x="115" y="125"/>
                    </a:lnTo>
                    <a:lnTo>
                      <a:pt x="126" y="115"/>
                    </a:lnTo>
                    <a:close/>
                    <a:moveTo>
                      <a:pt x="341" y="228"/>
                    </a:moveTo>
                    <a:lnTo>
                      <a:pt x="340" y="227"/>
                    </a:lnTo>
                    <a:lnTo>
                      <a:pt x="335" y="231"/>
                    </a:lnTo>
                    <a:lnTo>
                      <a:pt x="332" y="236"/>
                    </a:lnTo>
                    <a:lnTo>
                      <a:pt x="327" y="242"/>
                    </a:lnTo>
                    <a:lnTo>
                      <a:pt x="327" y="247"/>
                    </a:lnTo>
                    <a:lnTo>
                      <a:pt x="323" y="252"/>
                    </a:lnTo>
                    <a:lnTo>
                      <a:pt x="320" y="261"/>
                    </a:lnTo>
                    <a:lnTo>
                      <a:pt x="323" y="265"/>
                    </a:lnTo>
                    <a:lnTo>
                      <a:pt x="328" y="266"/>
                    </a:lnTo>
                    <a:lnTo>
                      <a:pt x="332" y="261"/>
                    </a:lnTo>
                    <a:lnTo>
                      <a:pt x="333" y="257"/>
                    </a:lnTo>
                    <a:lnTo>
                      <a:pt x="333" y="251"/>
                    </a:lnTo>
                    <a:lnTo>
                      <a:pt x="337" y="244"/>
                    </a:lnTo>
                    <a:lnTo>
                      <a:pt x="337" y="239"/>
                    </a:lnTo>
                    <a:lnTo>
                      <a:pt x="341" y="228"/>
                    </a:lnTo>
                    <a:close/>
                  </a:path>
                </a:pathLst>
              </a:custGeom>
              <a:solidFill>
                <a:schemeClr val="bg1"/>
              </a:solidFill>
              <a:ln w="12700">
                <a:solidFill>
                  <a:srgbClr val="5F5F5F"/>
                </a:solidFill>
                <a:prstDash val="solid"/>
                <a:round/>
                <a:headEnd/>
                <a:tailEnd/>
              </a:ln>
            </p:spPr>
            <p:txBody>
              <a:bodyPr lIns="137160" tIns="3657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6" name="Freeform 175"/>
              <p:cNvSpPr>
                <a:spLocks noEditPoints="1"/>
              </p:cNvSpPr>
              <p:nvPr/>
            </p:nvSpPr>
            <p:spPr bwMode="auto">
              <a:xfrm>
                <a:off x="4275" y="2547"/>
                <a:ext cx="232" cy="402"/>
              </a:xfrm>
              <a:custGeom>
                <a:avLst/>
                <a:gdLst>
                  <a:gd name="T0" fmla="*/ 220 w 232"/>
                  <a:gd name="T1" fmla="*/ 7 h 402"/>
                  <a:gd name="T2" fmla="*/ 212 w 232"/>
                  <a:gd name="T3" fmla="*/ 0 h 402"/>
                  <a:gd name="T4" fmla="*/ 73 w 232"/>
                  <a:gd name="T5" fmla="*/ 13 h 402"/>
                  <a:gd name="T6" fmla="*/ 64 w 232"/>
                  <a:gd name="T7" fmla="*/ 26 h 402"/>
                  <a:gd name="T8" fmla="*/ 58 w 232"/>
                  <a:gd name="T9" fmla="*/ 34 h 402"/>
                  <a:gd name="T10" fmla="*/ 62 w 232"/>
                  <a:gd name="T11" fmla="*/ 40 h 402"/>
                  <a:gd name="T12" fmla="*/ 56 w 232"/>
                  <a:gd name="T13" fmla="*/ 45 h 402"/>
                  <a:gd name="T14" fmla="*/ 57 w 232"/>
                  <a:gd name="T15" fmla="*/ 57 h 402"/>
                  <a:gd name="T16" fmla="*/ 45 w 232"/>
                  <a:gd name="T17" fmla="*/ 65 h 402"/>
                  <a:gd name="T18" fmla="*/ 39 w 232"/>
                  <a:gd name="T19" fmla="*/ 78 h 402"/>
                  <a:gd name="T20" fmla="*/ 35 w 232"/>
                  <a:gd name="T21" fmla="*/ 82 h 402"/>
                  <a:gd name="T22" fmla="*/ 24 w 232"/>
                  <a:gd name="T23" fmla="*/ 98 h 402"/>
                  <a:gd name="T24" fmla="*/ 29 w 232"/>
                  <a:gd name="T25" fmla="*/ 112 h 402"/>
                  <a:gd name="T26" fmla="*/ 22 w 232"/>
                  <a:gd name="T27" fmla="*/ 118 h 402"/>
                  <a:gd name="T28" fmla="*/ 20 w 232"/>
                  <a:gd name="T29" fmla="*/ 121 h 402"/>
                  <a:gd name="T30" fmla="*/ 16 w 232"/>
                  <a:gd name="T31" fmla="*/ 132 h 402"/>
                  <a:gd name="T32" fmla="*/ 22 w 232"/>
                  <a:gd name="T33" fmla="*/ 137 h 402"/>
                  <a:gd name="T34" fmla="*/ 24 w 232"/>
                  <a:gd name="T35" fmla="*/ 147 h 402"/>
                  <a:gd name="T36" fmla="*/ 26 w 232"/>
                  <a:gd name="T37" fmla="*/ 156 h 402"/>
                  <a:gd name="T38" fmla="*/ 29 w 232"/>
                  <a:gd name="T39" fmla="*/ 167 h 402"/>
                  <a:gd name="T40" fmla="*/ 23 w 232"/>
                  <a:gd name="T41" fmla="*/ 178 h 402"/>
                  <a:gd name="T42" fmla="*/ 26 w 232"/>
                  <a:gd name="T43" fmla="*/ 182 h 402"/>
                  <a:gd name="T44" fmla="*/ 26 w 232"/>
                  <a:gd name="T45" fmla="*/ 193 h 402"/>
                  <a:gd name="T46" fmla="*/ 26 w 232"/>
                  <a:gd name="T47" fmla="*/ 208 h 402"/>
                  <a:gd name="T48" fmla="*/ 33 w 232"/>
                  <a:gd name="T49" fmla="*/ 216 h 402"/>
                  <a:gd name="T50" fmla="*/ 31 w 232"/>
                  <a:gd name="T51" fmla="*/ 220 h 402"/>
                  <a:gd name="T52" fmla="*/ 39 w 232"/>
                  <a:gd name="T53" fmla="*/ 232 h 402"/>
                  <a:gd name="T54" fmla="*/ 45 w 232"/>
                  <a:gd name="T55" fmla="*/ 236 h 402"/>
                  <a:gd name="T56" fmla="*/ 31 w 232"/>
                  <a:gd name="T57" fmla="*/ 243 h 402"/>
                  <a:gd name="T58" fmla="*/ 39 w 232"/>
                  <a:gd name="T59" fmla="*/ 247 h 402"/>
                  <a:gd name="T60" fmla="*/ 30 w 232"/>
                  <a:gd name="T61" fmla="*/ 257 h 402"/>
                  <a:gd name="T62" fmla="*/ 23 w 232"/>
                  <a:gd name="T63" fmla="*/ 273 h 402"/>
                  <a:gd name="T64" fmla="*/ 20 w 232"/>
                  <a:gd name="T65" fmla="*/ 282 h 402"/>
                  <a:gd name="T66" fmla="*/ 8 w 232"/>
                  <a:gd name="T67" fmla="*/ 296 h 402"/>
                  <a:gd name="T68" fmla="*/ 8 w 232"/>
                  <a:gd name="T69" fmla="*/ 303 h 402"/>
                  <a:gd name="T70" fmla="*/ 8 w 232"/>
                  <a:gd name="T71" fmla="*/ 319 h 402"/>
                  <a:gd name="T72" fmla="*/ 3 w 232"/>
                  <a:gd name="T73" fmla="*/ 330 h 402"/>
                  <a:gd name="T74" fmla="*/ 0 w 232"/>
                  <a:gd name="T75" fmla="*/ 346 h 402"/>
                  <a:gd name="T76" fmla="*/ 136 w 232"/>
                  <a:gd name="T77" fmla="*/ 338 h 402"/>
                  <a:gd name="T78" fmla="*/ 129 w 232"/>
                  <a:gd name="T79" fmla="*/ 362 h 402"/>
                  <a:gd name="T80" fmla="*/ 141 w 232"/>
                  <a:gd name="T81" fmla="*/ 380 h 402"/>
                  <a:gd name="T82" fmla="*/ 145 w 232"/>
                  <a:gd name="T83" fmla="*/ 394 h 402"/>
                  <a:gd name="T84" fmla="*/ 155 w 232"/>
                  <a:gd name="T85" fmla="*/ 402 h 402"/>
                  <a:gd name="T86" fmla="*/ 167 w 232"/>
                  <a:gd name="T87" fmla="*/ 392 h 402"/>
                  <a:gd name="T88" fmla="*/ 172 w 232"/>
                  <a:gd name="T89" fmla="*/ 388 h 402"/>
                  <a:gd name="T90" fmla="*/ 187 w 232"/>
                  <a:gd name="T91" fmla="*/ 384 h 402"/>
                  <a:gd name="T92" fmla="*/ 193 w 232"/>
                  <a:gd name="T93" fmla="*/ 380 h 402"/>
                  <a:gd name="T94" fmla="*/ 212 w 232"/>
                  <a:gd name="T95" fmla="*/ 384 h 402"/>
                  <a:gd name="T96" fmla="*/ 229 w 232"/>
                  <a:gd name="T97" fmla="*/ 384 h 402"/>
                  <a:gd name="T98" fmla="*/ 212 w 232"/>
                  <a:gd name="T99" fmla="*/ 394 h 402"/>
                  <a:gd name="T100" fmla="*/ 212 w 232"/>
                  <a:gd name="T101" fmla="*/ 39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 h="402">
                    <a:moveTo>
                      <a:pt x="232" y="376"/>
                    </a:moveTo>
                    <a:lnTo>
                      <a:pt x="216" y="255"/>
                    </a:lnTo>
                    <a:lnTo>
                      <a:pt x="220" y="7"/>
                    </a:lnTo>
                    <a:lnTo>
                      <a:pt x="214" y="4"/>
                    </a:lnTo>
                    <a:lnTo>
                      <a:pt x="212" y="0"/>
                    </a:lnTo>
                    <a:lnTo>
                      <a:pt x="212" y="0"/>
                    </a:lnTo>
                    <a:lnTo>
                      <a:pt x="163" y="4"/>
                    </a:lnTo>
                    <a:lnTo>
                      <a:pt x="71" y="11"/>
                    </a:lnTo>
                    <a:lnTo>
                      <a:pt x="73" y="13"/>
                    </a:lnTo>
                    <a:lnTo>
                      <a:pt x="75" y="18"/>
                    </a:lnTo>
                    <a:lnTo>
                      <a:pt x="69" y="23"/>
                    </a:lnTo>
                    <a:lnTo>
                      <a:pt x="64" y="26"/>
                    </a:lnTo>
                    <a:lnTo>
                      <a:pt x="61" y="22"/>
                    </a:lnTo>
                    <a:lnTo>
                      <a:pt x="62" y="34"/>
                    </a:lnTo>
                    <a:lnTo>
                      <a:pt x="58" y="34"/>
                    </a:lnTo>
                    <a:lnTo>
                      <a:pt x="57" y="29"/>
                    </a:lnTo>
                    <a:lnTo>
                      <a:pt x="57" y="36"/>
                    </a:lnTo>
                    <a:lnTo>
                      <a:pt x="62" y="40"/>
                    </a:lnTo>
                    <a:lnTo>
                      <a:pt x="57" y="41"/>
                    </a:lnTo>
                    <a:lnTo>
                      <a:pt x="56" y="37"/>
                    </a:lnTo>
                    <a:lnTo>
                      <a:pt x="56" y="45"/>
                    </a:lnTo>
                    <a:lnTo>
                      <a:pt x="58" y="48"/>
                    </a:lnTo>
                    <a:lnTo>
                      <a:pt x="56" y="53"/>
                    </a:lnTo>
                    <a:lnTo>
                      <a:pt x="57" y="57"/>
                    </a:lnTo>
                    <a:lnTo>
                      <a:pt x="53" y="64"/>
                    </a:lnTo>
                    <a:lnTo>
                      <a:pt x="49" y="65"/>
                    </a:lnTo>
                    <a:lnTo>
                      <a:pt x="45" y="65"/>
                    </a:lnTo>
                    <a:lnTo>
                      <a:pt x="45" y="69"/>
                    </a:lnTo>
                    <a:lnTo>
                      <a:pt x="41" y="75"/>
                    </a:lnTo>
                    <a:lnTo>
                      <a:pt x="39" y="78"/>
                    </a:lnTo>
                    <a:lnTo>
                      <a:pt x="34" y="76"/>
                    </a:lnTo>
                    <a:lnTo>
                      <a:pt x="38" y="80"/>
                    </a:lnTo>
                    <a:lnTo>
                      <a:pt x="35" y="82"/>
                    </a:lnTo>
                    <a:lnTo>
                      <a:pt x="35" y="87"/>
                    </a:lnTo>
                    <a:lnTo>
                      <a:pt x="38" y="93"/>
                    </a:lnTo>
                    <a:lnTo>
                      <a:pt x="24" y="98"/>
                    </a:lnTo>
                    <a:lnTo>
                      <a:pt x="29" y="101"/>
                    </a:lnTo>
                    <a:lnTo>
                      <a:pt x="27" y="106"/>
                    </a:lnTo>
                    <a:lnTo>
                      <a:pt x="29" y="112"/>
                    </a:lnTo>
                    <a:lnTo>
                      <a:pt x="27" y="114"/>
                    </a:lnTo>
                    <a:lnTo>
                      <a:pt x="22" y="114"/>
                    </a:lnTo>
                    <a:lnTo>
                      <a:pt x="22" y="118"/>
                    </a:lnTo>
                    <a:lnTo>
                      <a:pt x="27" y="120"/>
                    </a:lnTo>
                    <a:lnTo>
                      <a:pt x="22" y="122"/>
                    </a:lnTo>
                    <a:lnTo>
                      <a:pt x="20" y="121"/>
                    </a:lnTo>
                    <a:lnTo>
                      <a:pt x="18" y="122"/>
                    </a:lnTo>
                    <a:lnTo>
                      <a:pt x="22" y="128"/>
                    </a:lnTo>
                    <a:lnTo>
                      <a:pt x="16" y="132"/>
                    </a:lnTo>
                    <a:lnTo>
                      <a:pt x="19" y="137"/>
                    </a:lnTo>
                    <a:lnTo>
                      <a:pt x="16" y="143"/>
                    </a:lnTo>
                    <a:lnTo>
                      <a:pt x="22" y="137"/>
                    </a:lnTo>
                    <a:lnTo>
                      <a:pt x="24" y="141"/>
                    </a:lnTo>
                    <a:lnTo>
                      <a:pt x="19" y="144"/>
                    </a:lnTo>
                    <a:lnTo>
                      <a:pt x="24" y="147"/>
                    </a:lnTo>
                    <a:lnTo>
                      <a:pt x="26" y="145"/>
                    </a:lnTo>
                    <a:lnTo>
                      <a:pt x="23" y="151"/>
                    </a:lnTo>
                    <a:lnTo>
                      <a:pt x="26" y="156"/>
                    </a:lnTo>
                    <a:lnTo>
                      <a:pt x="27" y="158"/>
                    </a:lnTo>
                    <a:lnTo>
                      <a:pt x="29" y="166"/>
                    </a:lnTo>
                    <a:lnTo>
                      <a:pt x="29" y="167"/>
                    </a:lnTo>
                    <a:lnTo>
                      <a:pt x="23" y="167"/>
                    </a:lnTo>
                    <a:lnTo>
                      <a:pt x="24" y="171"/>
                    </a:lnTo>
                    <a:lnTo>
                      <a:pt x="23" y="178"/>
                    </a:lnTo>
                    <a:lnTo>
                      <a:pt x="22" y="181"/>
                    </a:lnTo>
                    <a:lnTo>
                      <a:pt x="20" y="186"/>
                    </a:lnTo>
                    <a:lnTo>
                      <a:pt x="26" y="182"/>
                    </a:lnTo>
                    <a:lnTo>
                      <a:pt x="30" y="183"/>
                    </a:lnTo>
                    <a:lnTo>
                      <a:pt x="30" y="189"/>
                    </a:lnTo>
                    <a:lnTo>
                      <a:pt x="26" y="193"/>
                    </a:lnTo>
                    <a:lnTo>
                      <a:pt x="26" y="198"/>
                    </a:lnTo>
                    <a:lnTo>
                      <a:pt x="33" y="202"/>
                    </a:lnTo>
                    <a:lnTo>
                      <a:pt x="26" y="208"/>
                    </a:lnTo>
                    <a:lnTo>
                      <a:pt x="27" y="212"/>
                    </a:lnTo>
                    <a:lnTo>
                      <a:pt x="37" y="211"/>
                    </a:lnTo>
                    <a:lnTo>
                      <a:pt x="33" y="216"/>
                    </a:lnTo>
                    <a:lnTo>
                      <a:pt x="37" y="220"/>
                    </a:lnTo>
                    <a:lnTo>
                      <a:pt x="31" y="219"/>
                    </a:lnTo>
                    <a:lnTo>
                      <a:pt x="31" y="220"/>
                    </a:lnTo>
                    <a:lnTo>
                      <a:pt x="34" y="225"/>
                    </a:lnTo>
                    <a:lnTo>
                      <a:pt x="38" y="228"/>
                    </a:lnTo>
                    <a:lnTo>
                      <a:pt x="39" y="232"/>
                    </a:lnTo>
                    <a:lnTo>
                      <a:pt x="45" y="234"/>
                    </a:lnTo>
                    <a:lnTo>
                      <a:pt x="46" y="234"/>
                    </a:lnTo>
                    <a:lnTo>
                      <a:pt x="45" y="236"/>
                    </a:lnTo>
                    <a:lnTo>
                      <a:pt x="42" y="236"/>
                    </a:lnTo>
                    <a:lnTo>
                      <a:pt x="38" y="240"/>
                    </a:lnTo>
                    <a:lnTo>
                      <a:pt x="31" y="243"/>
                    </a:lnTo>
                    <a:lnTo>
                      <a:pt x="29" y="247"/>
                    </a:lnTo>
                    <a:lnTo>
                      <a:pt x="34" y="249"/>
                    </a:lnTo>
                    <a:lnTo>
                      <a:pt x="39" y="247"/>
                    </a:lnTo>
                    <a:lnTo>
                      <a:pt x="35" y="254"/>
                    </a:lnTo>
                    <a:lnTo>
                      <a:pt x="35" y="255"/>
                    </a:lnTo>
                    <a:lnTo>
                      <a:pt x="30" y="257"/>
                    </a:lnTo>
                    <a:lnTo>
                      <a:pt x="35" y="258"/>
                    </a:lnTo>
                    <a:lnTo>
                      <a:pt x="35" y="259"/>
                    </a:lnTo>
                    <a:lnTo>
                      <a:pt x="23" y="273"/>
                    </a:lnTo>
                    <a:lnTo>
                      <a:pt x="19" y="274"/>
                    </a:lnTo>
                    <a:lnTo>
                      <a:pt x="16" y="280"/>
                    </a:lnTo>
                    <a:lnTo>
                      <a:pt x="20" y="282"/>
                    </a:lnTo>
                    <a:lnTo>
                      <a:pt x="15" y="288"/>
                    </a:lnTo>
                    <a:lnTo>
                      <a:pt x="14" y="292"/>
                    </a:lnTo>
                    <a:lnTo>
                      <a:pt x="8" y="296"/>
                    </a:lnTo>
                    <a:lnTo>
                      <a:pt x="14" y="296"/>
                    </a:lnTo>
                    <a:lnTo>
                      <a:pt x="12" y="299"/>
                    </a:lnTo>
                    <a:lnTo>
                      <a:pt x="8" y="303"/>
                    </a:lnTo>
                    <a:lnTo>
                      <a:pt x="10" y="314"/>
                    </a:lnTo>
                    <a:lnTo>
                      <a:pt x="4" y="314"/>
                    </a:lnTo>
                    <a:lnTo>
                      <a:pt x="8" y="319"/>
                    </a:lnTo>
                    <a:lnTo>
                      <a:pt x="7" y="323"/>
                    </a:lnTo>
                    <a:lnTo>
                      <a:pt x="0" y="324"/>
                    </a:lnTo>
                    <a:lnTo>
                      <a:pt x="3" y="330"/>
                    </a:lnTo>
                    <a:lnTo>
                      <a:pt x="1" y="335"/>
                    </a:lnTo>
                    <a:lnTo>
                      <a:pt x="5" y="341"/>
                    </a:lnTo>
                    <a:lnTo>
                      <a:pt x="0" y="346"/>
                    </a:lnTo>
                    <a:lnTo>
                      <a:pt x="69" y="342"/>
                    </a:lnTo>
                    <a:lnTo>
                      <a:pt x="134" y="337"/>
                    </a:lnTo>
                    <a:lnTo>
                      <a:pt x="136" y="338"/>
                    </a:lnTo>
                    <a:lnTo>
                      <a:pt x="134" y="343"/>
                    </a:lnTo>
                    <a:lnTo>
                      <a:pt x="130" y="354"/>
                    </a:lnTo>
                    <a:lnTo>
                      <a:pt x="129" y="362"/>
                    </a:lnTo>
                    <a:lnTo>
                      <a:pt x="130" y="368"/>
                    </a:lnTo>
                    <a:lnTo>
                      <a:pt x="134" y="373"/>
                    </a:lnTo>
                    <a:lnTo>
                      <a:pt x="141" y="380"/>
                    </a:lnTo>
                    <a:lnTo>
                      <a:pt x="142" y="385"/>
                    </a:lnTo>
                    <a:lnTo>
                      <a:pt x="147" y="391"/>
                    </a:lnTo>
                    <a:lnTo>
                      <a:pt x="145" y="394"/>
                    </a:lnTo>
                    <a:lnTo>
                      <a:pt x="148" y="398"/>
                    </a:lnTo>
                    <a:lnTo>
                      <a:pt x="152" y="400"/>
                    </a:lnTo>
                    <a:lnTo>
                      <a:pt x="155" y="402"/>
                    </a:lnTo>
                    <a:lnTo>
                      <a:pt x="160" y="402"/>
                    </a:lnTo>
                    <a:lnTo>
                      <a:pt x="161" y="396"/>
                    </a:lnTo>
                    <a:lnTo>
                      <a:pt x="167" y="392"/>
                    </a:lnTo>
                    <a:lnTo>
                      <a:pt x="168" y="390"/>
                    </a:lnTo>
                    <a:lnTo>
                      <a:pt x="168" y="390"/>
                    </a:lnTo>
                    <a:lnTo>
                      <a:pt x="172" y="388"/>
                    </a:lnTo>
                    <a:lnTo>
                      <a:pt x="171" y="390"/>
                    </a:lnTo>
                    <a:lnTo>
                      <a:pt x="176" y="388"/>
                    </a:lnTo>
                    <a:lnTo>
                      <a:pt x="187" y="384"/>
                    </a:lnTo>
                    <a:lnTo>
                      <a:pt x="198" y="383"/>
                    </a:lnTo>
                    <a:lnTo>
                      <a:pt x="199" y="380"/>
                    </a:lnTo>
                    <a:lnTo>
                      <a:pt x="193" y="380"/>
                    </a:lnTo>
                    <a:lnTo>
                      <a:pt x="201" y="379"/>
                    </a:lnTo>
                    <a:lnTo>
                      <a:pt x="206" y="383"/>
                    </a:lnTo>
                    <a:lnTo>
                      <a:pt x="212" y="384"/>
                    </a:lnTo>
                    <a:lnTo>
                      <a:pt x="217" y="383"/>
                    </a:lnTo>
                    <a:lnTo>
                      <a:pt x="218" y="380"/>
                    </a:lnTo>
                    <a:lnTo>
                      <a:pt x="229" y="384"/>
                    </a:lnTo>
                    <a:lnTo>
                      <a:pt x="232" y="379"/>
                    </a:lnTo>
                    <a:lnTo>
                      <a:pt x="232" y="376"/>
                    </a:lnTo>
                    <a:close/>
                    <a:moveTo>
                      <a:pt x="212" y="394"/>
                    </a:moveTo>
                    <a:lnTo>
                      <a:pt x="216" y="394"/>
                    </a:lnTo>
                    <a:lnTo>
                      <a:pt x="221" y="394"/>
                    </a:lnTo>
                    <a:lnTo>
                      <a:pt x="212" y="392"/>
                    </a:lnTo>
                    <a:lnTo>
                      <a:pt x="212" y="394"/>
                    </a:lnTo>
                    <a:close/>
                  </a:path>
                </a:pathLst>
              </a:custGeom>
              <a:solidFill>
                <a:schemeClr val="bg1"/>
              </a:solidFill>
              <a:ln w="12700">
                <a:solidFill>
                  <a:srgbClr val="5F5F5F"/>
                </a:solidFill>
                <a:prstDash val="solid"/>
                <a:round/>
                <a:headEnd/>
                <a:tailEnd/>
              </a:ln>
            </p:spPr>
            <p:txBody>
              <a:bodyPr lIns="11887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MS</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7" name="Freeform 176"/>
              <p:cNvSpPr>
                <a:spLocks noEditPoints="1"/>
              </p:cNvSpPr>
              <p:nvPr/>
            </p:nvSpPr>
            <p:spPr bwMode="auto">
              <a:xfrm>
                <a:off x="4577" y="1688"/>
                <a:ext cx="254" cy="344"/>
              </a:xfrm>
              <a:custGeom>
                <a:avLst/>
                <a:gdLst>
                  <a:gd name="T0" fmla="*/ 253 w 254"/>
                  <a:gd name="T1" fmla="*/ 207 h 344"/>
                  <a:gd name="T2" fmla="*/ 245 w 254"/>
                  <a:gd name="T3" fmla="*/ 192 h 344"/>
                  <a:gd name="T4" fmla="*/ 236 w 254"/>
                  <a:gd name="T5" fmla="*/ 165 h 344"/>
                  <a:gd name="T6" fmla="*/ 219 w 254"/>
                  <a:gd name="T7" fmla="*/ 130 h 344"/>
                  <a:gd name="T8" fmla="*/ 200 w 254"/>
                  <a:gd name="T9" fmla="*/ 133 h 344"/>
                  <a:gd name="T10" fmla="*/ 185 w 254"/>
                  <a:gd name="T11" fmla="*/ 142 h 344"/>
                  <a:gd name="T12" fmla="*/ 178 w 254"/>
                  <a:gd name="T13" fmla="*/ 160 h 344"/>
                  <a:gd name="T14" fmla="*/ 167 w 254"/>
                  <a:gd name="T15" fmla="*/ 168 h 344"/>
                  <a:gd name="T16" fmla="*/ 154 w 254"/>
                  <a:gd name="T17" fmla="*/ 154 h 344"/>
                  <a:gd name="T18" fmla="*/ 166 w 254"/>
                  <a:gd name="T19" fmla="*/ 138 h 344"/>
                  <a:gd name="T20" fmla="*/ 173 w 254"/>
                  <a:gd name="T21" fmla="*/ 114 h 344"/>
                  <a:gd name="T22" fmla="*/ 181 w 254"/>
                  <a:gd name="T23" fmla="*/ 89 h 344"/>
                  <a:gd name="T24" fmla="*/ 177 w 254"/>
                  <a:gd name="T25" fmla="*/ 63 h 344"/>
                  <a:gd name="T26" fmla="*/ 170 w 254"/>
                  <a:gd name="T27" fmla="*/ 49 h 344"/>
                  <a:gd name="T28" fmla="*/ 173 w 254"/>
                  <a:gd name="T29" fmla="*/ 40 h 344"/>
                  <a:gd name="T30" fmla="*/ 161 w 254"/>
                  <a:gd name="T31" fmla="*/ 27 h 344"/>
                  <a:gd name="T32" fmla="*/ 139 w 254"/>
                  <a:gd name="T33" fmla="*/ 21 h 344"/>
                  <a:gd name="T34" fmla="*/ 124 w 254"/>
                  <a:gd name="T35" fmla="*/ 17 h 344"/>
                  <a:gd name="T36" fmla="*/ 110 w 254"/>
                  <a:gd name="T37" fmla="*/ 6 h 344"/>
                  <a:gd name="T38" fmla="*/ 95 w 254"/>
                  <a:gd name="T39" fmla="*/ 4 h 344"/>
                  <a:gd name="T40" fmla="*/ 80 w 254"/>
                  <a:gd name="T41" fmla="*/ 4 h 344"/>
                  <a:gd name="T42" fmla="*/ 68 w 254"/>
                  <a:gd name="T43" fmla="*/ 17 h 344"/>
                  <a:gd name="T44" fmla="*/ 75 w 254"/>
                  <a:gd name="T45" fmla="*/ 31 h 344"/>
                  <a:gd name="T46" fmla="*/ 63 w 254"/>
                  <a:gd name="T47" fmla="*/ 39 h 344"/>
                  <a:gd name="T48" fmla="*/ 57 w 254"/>
                  <a:gd name="T49" fmla="*/ 65 h 344"/>
                  <a:gd name="T50" fmla="*/ 55 w 254"/>
                  <a:gd name="T51" fmla="*/ 81 h 344"/>
                  <a:gd name="T52" fmla="*/ 52 w 254"/>
                  <a:gd name="T53" fmla="*/ 70 h 344"/>
                  <a:gd name="T54" fmla="*/ 44 w 254"/>
                  <a:gd name="T55" fmla="*/ 87 h 344"/>
                  <a:gd name="T56" fmla="*/ 43 w 254"/>
                  <a:gd name="T57" fmla="*/ 70 h 344"/>
                  <a:gd name="T58" fmla="*/ 41 w 254"/>
                  <a:gd name="T59" fmla="*/ 57 h 344"/>
                  <a:gd name="T60" fmla="*/ 34 w 254"/>
                  <a:gd name="T61" fmla="*/ 72 h 344"/>
                  <a:gd name="T62" fmla="*/ 18 w 254"/>
                  <a:gd name="T63" fmla="*/ 85 h 344"/>
                  <a:gd name="T64" fmla="*/ 10 w 254"/>
                  <a:gd name="T65" fmla="*/ 99 h 344"/>
                  <a:gd name="T66" fmla="*/ 13 w 254"/>
                  <a:gd name="T67" fmla="*/ 123 h 344"/>
                  <a:gd name="T68" fmla="*/ 2 w 254"/>
                  <a:gd name="T69" fmla="*/ 150 h 344"/>
                  <a:gd name="T70" fmla="*/ 9 w 254"/>
                  <a:gd name="T71" fmla="*/ 176 h 344"/>
                  <a:gd name="T72" fmla="*/ 3 w 254"/>
                  <a:gd name="T73" fmla="*/ 191 h 344"/>
                  <a:gd name="T74" fmla="*/ 21 w 254"/>
                  <a:gd name="T75" fmla="*/ 222 h 344"/>
                  <a:gd name="T76" fmla="*/ 30 w 254"/>
                  <a:gd name="T77" fmla="*/ 275 h 344"/>
                  <a:gd name="T78" fmla="*/ 19 w 254"/>
                  <a:gd name="T79" fmla="*/ 310 h 344"/>
                  <a:gd name="T80" fmla="*/ 9 w 254"/>
                  <a:gd name="T81" fmla="*/ 337 h 344"/>
                  <a:gd name="T82" fmla="*/ 5 w 254"/>
                  <a:gd name="T83" fmla="*/ 344 h 344"/>
                  <a:gd name="T84" fmla="*/ 125 w 254"/>
                  <a:gd name="T85" fmla="*/ 335 h 344"/>
                  <a:gd name="T86" fmla="*/ 209 w 254"/>
                  <a:gd name="T87" fmla="*/ 310 h 344"/>
                  <a:gd name="T88" fmla="*/ 220 w 254"/>
                  <a:gd name="T89" fmla="*/ 274 h 344"/>
                  <a:gd name="T90" fmla="*/ 228 w 254"/>
                  <a:gd name="T91" fmla="*/ 266 h 344"/>
                  <a:gd name="T92" fmla="*/ 235 w 254"/>
                  <a:gd name="T93" fmla="*/ 244 h 344"/>
                  <a:gd name="T94" fmla="*/ 245 w 254"/>
                  <a:gd name="T95" fmla="*/ 240 h 344"/>
                  <a:gd name="T96" fmla="*/ 249 w 254"/>
                  <a:gd name="T97" fmla="*/ 245 h 344"/>
                  <a:gd name="T98" fmla="*/ 251 w 254"/>
                  <a:gd name="T99" fmla="*/ 223 h 344"/>
                  <a:gd name="T100" fmla="*/ 44 w 254"/>
                  <a:gd name="T101" fmla="*/ 9 h 344"/>
                  <a:gd name="T102" fmla="*/ 38 w 254"/>
                  <a:gd name="T103" fmla="*/ 2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4" h="344">
                    <a:moveTo>
                      <a:pt x="251" y="213"/>
                    </a:moveTo>
                    <a:lnTo>
                      <a:pt x="254" y="211"/>
                    </a:lnTo>
                    <a:lnTo>
                      <a:pt x="253" y="207"/>
                    </a:lnTo>
                    <a:lnTo>
                      <a:pt x="253" y="207"/>
                    </a:lnTo>
                    <a:lnTo>
                      <a:pt x="247" y="199"/>
                    </a:lnTo>
                    <a:lnTo>
                      <a:pt x="245" y="192"/>
                    </a:lnTo>
                    <a:lnTo>
                      <a:pt x="242" y="181"/>
                    </a:lnTo>
                    <a:lnTo>
                      <a:pt x="239" y="171"/>
                    </a:lnTo>
                    <a:lnTo>
                      <a:pt x="236" y="165"/>
                    </a:lnTo>
                    <a:lnTo>
                      <a:pt x="230" y="145"/>
                    </a:lnTo>
                    <a:lnTo>
                      <a:pt x="224" y="134"/>
                    </a:lnTo>
                    <a:lnTo>
                      <a:pt x="219" y="130"/>
                    </a:lnTo>
                    <a:lnTo>
                      <a:pt x="215" y="127"/>
                    </a:lnTo>
                    <a:lnTo>
                      <a:pt x="208" y="126"/>
                    </a:lnTo>
                    <a:lnTo>
                      <a:pt x="200" y="133"/>
                    </a:lnTo>
                    <a:lnTo>
                      <a:pt x="196" y="134"/>
                    </a:lnTo>
                    <a:lnTo>
                      <a:pt x="190" y="139"/>
                    </a:lnTo>
                    <a:lnTo>
                      <a:pt x="185" y="142"/>
                    </a:lnTo>
                    <a:lnTo>
                      <a:pt x="186" y="146"/>
                    </a:lnTo>
                    <a:lnTo>
                      <a:pt x="184" y="156"/>
                    </a:lnTo>
                    <a:lnTo>
                      <a:pt x="178" y="160"/>
                    </a:lnTo>
                    <a:lnTo>
                      <a:pt x="175" y="165"/>
                    </a:lnTo>
                    <a:lnTo>
                      <a:pt x="171" y="171"/>
                    </a:lnTo>
                    <a:lnTo>
                      <a:pt x="167" y="168"/>
                    </a:lnTo>
                    <a:lnTo>
                      <a:pt x="161" y="168"/>
                    </a:lnTo>
                    <a:lnTo>
                      <a:pt x="155" y="161"/>
                    </a:lnTo>
                    <a:lnTo>
                      <a:pt x="154" y="154"/>
                    </a:lnTo>
                    <a:lnTo>
                      <a:pt x="155" y="143"/>
                    </a:lnTo>
                    <a:lnTo>
                      <a:pt x="161" y="139"/>
                    </a:lnTo>
                    <a:lnTo>
                      <a:pt x="166" y="138"/>
                    </a:lnTo>
                    <a:lnTo>
                      <a:pt x="171" y="130"/>
                    </a:lnTo>
                    <a:lnTo>
                      <a:pt x="171" y="119"/>
                    </a:lnTo>
                    <a:lnTo>
                      <a:pt x="173" y="114"/>
                    </a:lnTo>
                    <a:lnTo>
                      <a:pt x="178" y="111"/>
                    </a:lnTo>
                    <a:lnTo>
                      <a:pt x="184" y="105"/>
                    </a:lnTo>
                    <a:lnTo>
                      <a:pt x="181" y="89"/>
                    </a:lnTo>
                    <a:lnTo>
                      <a:pt x="182" y="78"/>
                    </a:lnTo>
                    <a:lnTo>
                      <a:pt x="180" y="69"/>
                    </a:lnTo>
                    <a:lnTo>
                      <a:pt x="177" y="63"/>
                    </a:lnTo>
                    <a:lnTo>
                      <a:pt x="171" y="59"/>
                    </a:lnTo>
                    <a:lnTo>
                      <a:pt x="169" y="55"/>
                    </a:lnTo>
                    <a:lnTo>
                      <a:pt x="170" y="49"/>
                    </a:lnTo>
                    <a:lnTo>
                      <a:pt x="175" y="47"/>
                    </a:lnTo>
                    <a:lnTo>
                      <a:pt x="175" y="42"/>
                    </a:lnTo>
                    <a:lnTo>
                      <a:pt x="173" y="40"/>
                    </a:lnTo>
                    <a:lnTo>
                      <a:pt x="169" y="35"/>
                    </a:lnTo>
                    <a:lnTo>
                      <a:pt x="167" y="30"/>
                    </a:lnTo>
                    <a:lnTo>
                      <a:pt x="161" y="27"/>
                    </a:lnTo>
                    <a:lnTo>
                      <a:pt x="156" y="27"/>
                    </a:lnTo>
                    <a:lnTo>
                      <a:pt x="151" y="24"/>
                    </a:lnTo>
                    <a:lnTo>
                      <a:pt x="139" y="21"/>
                    </a:lnTo>
                    <a:lnTo>
                      <a:pt x="135" y="19"/>
                    </a:lnTo>
                    <a:lnTo>
                      <a:pt x="129" y="19"/>
                    </a:lnTo>
                    <a:lnTo>
                      <a:pt x="124" y="17"/>
                    </a:lnTo>
                    <a:lnTo>
                      <a:pt x="121" y="12"/>
                    </a:lnTo>
                    <a:lnTo>
                      <a:pt x="116" y="9"/>
                    </a:lnTo>
                    <a:lnTo>
                      <a:pt x="110" y="6"/>
                    </a:lnTo>
                    <a:lnTo>
                      <a:pt x="106" y="8"/>
                    </a:lnTo>
                    <a:lnTo>
                      <a:pt x="101" y="8"/>
                    </a:lnTo>
                    <a:lnTo>
                      <a:pt x="95" y="4"/>
                    </a:lnTo>
                    <a:lnTo>
                      <a:pt x="91" y="2"/>
                    </a:lnTo>
                    <a:lnTo>
                      <a:pt x="86" y="0"/>
                    </a:lnTo>
                    <a:lnTo>
                      <a:pt x="80" y="4"/>
                    </a:lnTo>
                    <a:lnTo>
                      <a:pt x="75" y="6"/>
                    </a:lnTo>
                    <a:lnTo>
                      <a:pt x="72" y="12"/>
                    </a:lnTo>
                    <a:lnTo>
                      <a:pt x="68" y="17"/>
                    </a:lnTo>
                    <a:lnTo>
                      <a:pt x="68" y="23"/>
                    </a:lnTo>
                    <a:lnTo>
                      <a:pt x="70" y="28"/>
                    </a:lnTo>
                    <a:lnTo>
                      <a:pt x="75" y="31"/>
                    </a:lnTo>
                    <a:lnTo>
                      <a:pt x="75" y="36"/>
                    </a:lnTo>
                    <a:lnTo>
                      <a:pt x="68" y="36"/>
                    </a:lnTo>
                    <a:lnTo>
                      <a:pt x="63" y="39"/>
                    </a:lnTo>
                    <a:lnTo>
                      <a:pt x="57" y="43"/>
                    </a:lnTo>
                    <a:lnTo>
                      <a:pt x="55" y="49"/>
                    </a:lnTo>
                    <a:lnTo>
                      <a:pt x="57" y="65"/>
                    </a:lnTo>
                    <a:lnTo>
                      <a:pt x="57" y="70"/>
                    </a:lnTo>
                    <a:lnTo>
                      <a:pt x="56" y="76"/>
                    </a:lnTo>
                    <a:lnTo>
                      <a:pt x="55" y="81"/>
                    </a:lnTo>
                    <a:lnTo>
                      <a:pt x="51" y="87"/>
                    </a:lnTo>
                    <a:lnTo>
                      <a:pt x="52" y="81"/>
                    </a:lnTo>
                    <a:lnTo>
                      <a:pt x="52" y="70"/>
                    </a:lnTo>
                    <a:lnTo>
                      <a:pt x="49" y="70"/>
                    </a:lnTo>
                    <a:lnTo>
                      <a:pt x="48" y="81"/>
                    </a:lnTo>
                    <a:lnTo>
                      <a:pt x="44" y="87"/>
                    </a:lnTo>
                    <a:lnTo>
                      <a:pt x="44" y="81"/>
                    </a:lnTo>
                    <a:lnTo>
                      <a:pt x="45" y="77"/>
                    </a:lnTo>
                    <a:lnTo>
                      <a:pt x="43" y="70"/>
                    </a:lnTo>
                    <a:lnTo>
                      <a:pt x="44" y="68"/>
                    </a:lnTo>
                    <a:lnTo>
                      <a:pt x="47" y="53"/>
                    </a:lnTo>
                    <a:lnTo>
                      <a:pt x="41" y="57"/>
                    </a:lnTo>
                    <a:lnTo>
                      <a:pt x="38" y="62"/>
                    </a:lnTo>
                    <a:lnTo>
                      <a:pt x="36" y="66"/>
                    </a:lnTo>
                    <a:lnTo>
                      <a:pt x="34" y="72"/>
                    </a:lnTo>
                    <a:lnTo>
                      <a:pt x="30" y="77"/>
                    </a:lnTo>
                    <a:lnTo>
                      <a:pt x="25" y="76"/>
                    </a:lnTo>
                    <a:lnTo>
                      <a:pt x="18" y="85"/>
                    </a:lnTo>
                    <a:lnTo>
                      <a:pt x="19" y="91"/>
                    </a:lnTo>
                    <a:lnTo>
                      <a:pt x="14" y="95"/>
                    </a:lnTo>
                    <a:lnTo>
                      <a:pt x="10" y="99"/>
                    </a:lnTo>
                    <a:lnTo>
                      <a:pt x="13" y="110"/>
                    </a:lnTo>
                    <a:lnTo>
                      <a:pt x="11" y="118"/>
                    </a:lnTo>
                    <a:lnTo>
                      <a:pt x="13" y="123"/>
                    </a:lnTo>
                    <a:lnTo>
                      <a:pt x="13" y="129"/>
                    </a:lnTo>
                    <a:lnTo>
                      <a:pt x="6" y="145"/>
                    </a:lnTo>
                    <a:lnTo>
                      <a:pt x="2" y="150"/>
                    </a:lnTo>
                    <a:lnTo>
                      <a:pt x="0" y="156"/>
                    </a:lnTo>
                    <a:lnTo>
                      <a:pt x="5" y="160"/>
                    </a:lnTo>
                    <a:lnTo>
                      <a:pt x="9" y="176"/>
                    </a:lnTo>
                    <a:lnTo>
                      <a:pt x="5" y="181"/>
                    </a:lnTo>
                    <a:lnTo>
                      <a:pt x="2" y="187"/>
                    </a:lnTo>
                    <a:lnTo>
                      <a:pt x="3" y="191"/>
                    </a:lnTo>
                    <a:lnTo>
                      <a:pt x="18" y="219"/>
                    </a:lnTo>
                    <a:lnTo>
                      <a:pt x="24" y="217"/>
                    </a:lnTo>
                    <a:lnTo>
                      <a:pt x="21" y="222"/>
                    </a:lnTo>
                    <a:lnTo>
                      <a:pt x="28" y="238"/>
                    </a:lnTo>
                    <a:lnTo>
                      <a:pt x="30" y="260"/>
                    </a:lnTo>
                    <a:lnTo>
                      <a:pt x="30" y="275"/>
                    </a:lnTo>
                    <a:lnTo>
                      <a:pt x="28" y="294"/>
                    </a:lnTo>
                    <a:lnTo>
                      <a:pt x="25" y="301"/>
                    </a:lnTo>
                    <a:lnTo>
                      <a:pt x="19" y="310"/>
                    </a:lnTo>
                    <a:lnTo>
                      <a:pt x="15" y="327"/>
                    </a:lnTo>
                    <a:lnTo>
                      <a:pt x="13" y="332"/>
                    </a:lnTo>
                    <a:lnTo>
                      <a:pt x="9" y="337"/>
                    </a:lnTo>
                    <a:lnTo>
                      <a:pt x="5" y="341"/>
                    </a:lnTo>
                    <a:lnTo>
                      <a:pt x="2" y="344"/>
                    </a:lnTo>
                    <a:lnTo>
                      <a:pt x="5" y="344"/>
                    </a:lnTo>
                    <a:lnTo>
                      <a:pt x="34" y="340"/>
                    </a:lnTo>
                    <a:lnTo>
                      <a:pt x="120" y="329"/>
                    </a:lnTo>
                    <a:lnTo>
                      <a:pt x="125" y="335"/>
                    </a:lnTo>
                    <a:lnTo>
                      <a:pt x="181" y="325"/>
                    </a:lnTo>
                    <a:lnTo>
                      <a:pt x="205" y="320"/>
                    </a:lnTo>
                    <a:lnTo>
                      <a:pt x="209" y="310"/>
                    </a:lnTo>
                    <a:lnTo>
                      <a:pt x="219" y="294"/>
                    </a:lnTo>
                    <a:lnTo>
                      <a:pt x="219" y="278"/>
                    </a:lnTo>
                    <a:lnTo>
                      <a:pt x="220" y="274"/>
                    </a:lnTo>
                    <a:lnTo>
                      <a:pt x="222" y="271"/>
                    </a:lnTo>
                    <a:lnTo>
                      <a:pt x="223" y="270"/>
                    </a:lnTo>
                    <a:lnTo>
                      <a:pt x="228" y="266"/>
                    </a:lnTo>
                    <a:lnTo>
                      <a:pt x="232" y="260"/>
                    </a:lnTo>
                    <a:lnTo>
                      <a:pt x="232" y="249"/>
                    </a:lnTo>
                    <a:lnTo>
                      <a:pt x="235" y="244"/>
                    </a:lnTo>
                    <a:lnTo>
                      <a:pt x="236" y="240"/>
                    </a:lnTo>
                    <a:lnTo>
                      <a:pt x="242" y="237"/>
                    </a:lnTo>
                    <a:lnTo>
                      <a:pt x="245" y="240"/>
                    </a:lnTo>
                    <a:lnTo>
                      <a:pt x="246" y="245"/>
                    </a:lnTo>
                    <a:lnTo>
                      <a:pt x="245" y="247"/>
                    </a:lnTo>
                    <a:lnTo>
                      <a:pt x="249" y="245"/>
                    </a:lnTo>
                    <a:lnTo>
                      <a:pt x="251" y="240"/>
                    </a:lnTo>
                    <a:lnTo>
                      <a:pt x="253" y="229"/>
                    </a:lnTo>
                    <a:lnTo>
                      <a:pt x="251" y="223"/>
                    </a:lnTo>
                    <a:lnTo>
                      <a:pt x="251" y="213"/>
                    </a:lnTo>
                    <a:close/>
                    <a:moveTo>
                      <a:pt x="44" y="11"/>
                    </a:moveTo>
                    <a:lnTo>
                      <a:pt x="44" y="9"/>
                    </a:lnTo>
                    <a:lnTo>
                      <a:pt x="40" y="12"/>
                    </a:lnTo>
                    <a:lnTo>
                      <a:pt x="38" y="17"/>
                    </a:lnTo>
                    <a:lnTo>
                      <a:pt x="38" y="23"/>
                    </a:lnTo>
                    <a:lnTo>
                      <a:pt x="44" y="21"/>
                    </a:lnTo>
                    <a:lnTo>
                      <a:pt x="44" y="11"/>
                    </a:lnTo>
                    <a:close/>
                  </a:path>
                </a:pathLst>
              </a:custGeom>
              <a:solidFill>
                <a:schemeClr val="bg1"/>
              </a:solidFill>
              <a:ln w="12700">
                <a:solidFill>
                  <a:srgbClr val="5F5F5F"/>
                </a:solidFill>
                <a:prstDash val="solid"/>
                <a:round/>
                <a:headEnd/>
                <a:tailEnd/>
              </a:ln>
            </p:spPr>
            <p:txBody>
              <a:bodyPr tIns="164592" r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8" name="Freeform 177"/>
              <p:cNvSpPr>
                <a:spLocks noEditPoints="1"/>
              </p:cNvSpPr>
              <p:nvPr/>
            </p:nvSpPr>
            <p:spPr bwMode="auto">
              <a:xfrm>
                <a:off x="4275" y="1522"/>
                <a:ext cx="396" cy="191"/>
              </a:xfrm>
              <a:custGeom>
                <a:avLst/>
                <a:gdLst>
                  <a:gd name="T0" fmla="*/ 358 w 396"/>
                  <a:gd name="T1" fmla="*/ 81 h 191"/>
                  <a:gd name="T2" fmla="*/ 351 w 396"/>
                  <a:gd name="T3" fmla="*/ 72 h 191"/>
                  <a:gd name="T4" fmla="*/ 342 w 396"/>
                  <a:gd name="T5" fmla="*/ 57 h 191"/>
                  <a:gd name="T6" fmla="*/ 335 w 396"/>
                  <a:gd name="T7" fmla="*/ 62 h 191"/>
                  <a:gd name="T8" fmla="*/ 316 w 396"/>
                  <a:gd name="T9" fmla="*/ 64 h 191"/>
                  <a:gd name="T10" fmla="*/ 303 w 396"/>
                  <a:gd name="T11" fmla="*/ 39 h 191"/>
                  <a:gd name="T12" fmla="*/ 277 w 396"/>
                  <a:gd name="T13" fmla="*/ 49 h 191"/>
                  <a:gd name="T14" fmla="*/ 246 w 396"/>
                  <a:gd name="T15" fmla="*/ 54 h 191"/>
                  <a:gd name="T16" fmla="*/ 221 w 396"/>
                  <a:gd name="T17" fmla="*/ 68 h 191"/>
                  <a:gd name="T18" fmla="*/ 203 w 396"/>
                  <a:gd name="T19" fmla="*/ 76 h 191"/>
                  <a:gd name="T20" fmla="*/ 180 w 396"/>
                  <a:gd name="T21" fmla="*/ 76 h 191"/>
                  <a:gd name="T22" fmla="*/ 167 w 396"/>
                  <a:gd name="T23" fmla="*/ 68 h 191"/>
                  <a:gd name="T24" fmla="*/ 149 w 396"/>
                  <a:gd name="T25" fmla="*/ 52 h 191"/>
                  <a:gd name="T26" fmla="*/ 129 w 396"/>
                  <a:gd name="T27" fmla="*/ 46 h 191"/>
                  <a:gd name="T28" fmla="*/ 117 w 396"/>
                  <a:gd name="T29" fmla="*/ 54 h 191"/>
                  <a:gd name="T30" fmla="*/ 111 w 396"/>
                  <a:gd name="T31" fmla="*/ 52 h 191"/>
                  <a:gd name="T32" fmla="*/ 107 w 396"/>
                  <a:gd name="T33" fmla="*/ 54 h 191"/>
                  <a:gd name="T34" fmla="*/ 95 w 396"/>
                  <a:gd name="T35" fmla="*/ 31 h 191"/>
                  <a:gd name="T36" fmla="*/ 77 w 396"/>
                  <a:gd name="T37" fmla="*/ 43 h 191"/>
                  <a:gd name="T38" fmla="*/ 57 w 396"/>
                  <a:gd name="T39" fmla="*/ 57 h 191"/>
                  <a:gd name="T40" fmla="*/ 41 w 396"/>
                  <a:gd name="T41" fmla="*/ 61 h 191"/>
                  <a:gd name="T42" fmla="*/ 20 w 396"/>
                  <a:gd name="T43" fmla="*/ 75 h 191"/>
                  <a:gd name="T44" fmla="*/ 1 w 396"/>
                  <a:gd name="T45" fmla="*/ 87 h 191"/>
                  <a:gd name="T46" fmla="*/ 19 w 396"/>
                  <a:gd name="T47" fmla="*/ 103 h 191"/>
                  <a:gd name="T48" fmla="*/ 95 w 396"/>
                  <a:gd name="T49" fmla="*/ 122 h 191"/>
                  <a:gd name="T50" fmla="*/ 115 w 396"/>
                  <a:gd name="T51" fmla="*/ 123 h 191"/>
                  <a:gd name="T52" fmla="*/ 136 w 396"/>
                  <a:gd name="T53" fmla="*/ 138 h 191"/>
                  <a:gd name="T54" fmla="*/ 155 w 396"/>
                  <a:gd name="T55" fmla="*/ 147 h 191"/>
                  <a:gd name="T56" fmla="*/ 155 w 396"/>
                  <a:gd name="T57" fmla="*/ 163 h 191"/>
                  <a:gd name="T58" fmla="*/ 159 w 396"/>
                  <a:gd name="T59" fmla="*/ 171 h 191"/>
                  <a:gd name="T60" fmla="*/ 163 w 396"/>
                  <a:gd name="T61" fmla="*/ 186 h 191"/>
                  <a:gd name="T62" fmla="*/ 170 w 396"/>
                  <a:gd name="T63" fmla="*/ 191 h 191"/>
                  <a:gd name="T64" fmla="*/ 183 w 396"/>
                  <a:gd name="T65" fmla="*/ 163 h 191"/>
                  <a:gd name="T66" fmla="*/ 194 w 396"/>
                  <a:gd name="T67" fmla="*/ 141 h 191"/>
                  <a:gd name="T68" fmla="*/ 198 w 396"/>
                  <a:gd name="T69" fmla="*/ 128 h 191"/>
                  <a:gd name="T70" fmla="*/ 208 w 396"/>
                  <a:gd name="T71" fmla="*/ 134 h 191"/>
                  <a:gd name="T72" fmla="*/ 220 w 396"/>
                  <a:gd name="T73" fmla="*/ 123 h 191"/>
                  <a:gd name="T74" fmla="*/ 218 w 396"/>
                  <a:gd name="T75" fmla="*/ 134 h 191"/>
                  <a:gd name="T76" fmla="*/ 225 w 396"/>
                  <a:gd name="T77" fmla="*/ 136 h 191"/>
                  <a:gd name="T78" fmla="*/ 236 w 396"/>
                  <a:gd name="T79" fmla="*/ 121 h 191"/>
                  <a:gd name="T80" fmla="*/ 248 w 396"/>
                  <a:gd name="T81" fmla="*/ 113 h 191"/>
                  <a:gd name="T82" fmla="*/ 269 w 396"/>
                  <a:gd name="T83" fmla="*/ 110 h 191"/>
                  <a:gd name="T84" fmla="*/ 289 w 396"/>
                  <a:gd name="T85" fmla="*/ 96 h 191"/>
                  <a:gd name="T86" fmla="*/ 311 w 396"/>
                  <a:gd name="T87" fmla="*/ 102 h 191"/>
                  <a:gd name="T88" fmla="*/ 327 w 396"/>
                  <a:gd name="T89" fmla="*/ 103 h 191"/>
                  <a:gd name="T90" fmla="*/ 338 w 396"/>
                  <a:gd name="T91" fmla="*/ 99 h 191"/>
                  <a:gd name="T92" fmla="*/ 373 w 396"/>
                  <a:gd name="T93" fmla="*/ 96 h 191"/>
                  <a:gd name="T94" fmla="*/ 109 w 396"/>
                  <a:gd name="T95" fmla="*/ 31 h 191"/>
                  <a:gd name="T96" fmla="*/ 104 w 396"/>
                  <a:gd name="T97" fmla="*/ 37 h 191"/>
                  <a:gd name="T98" fmla="*/ 126 w 396"/>
                  <a:gd name="T99" fmla="*/ 18 h 191"/>
                  <a:gd name="T100" fmla="*/ 140 w 396"/>
                  <a:gd name="T101" fmla="*/ 7 h 191"/>
                  <a:gd name="T102" fmla="*/ 129 w 396"/>
                  <a:gd name="T103" fmla="*/ 0 h 191"/>
                  <a:gd name="T104" fmla="*/ 99 w 396"/>
                  <a:gd name="T105" fmla="*/ 22 h 191"/>
                  <a:gd name="T106" fmla="*/ 109 w 396"/>
                  <a:gd name="T107" fmla="*/ 31 h 191"/>
                  <a:gd name="T108" fmla="*/ 383 w 396"/>
                  <a:gd name="T109" fmla="*/ 84 h 191"/>
                  <a:gd name="T110" fmla="*/ 374 w 396"/>
                  <a:gd name="T111" fmla="*/ 95 h 191"/>
                  <a:gd name="T112" fmla="*/ 389 w 396"/>
                  <a:gd name="T113" fmla="*/ 98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6" h="191">
                    <a:moveTo>
                      <a:pt x="365" y="88"/>
                    </a:moveTo>
                    <a:lnTo>
                      <a:pt x="364" y="84"/>
                    </a:lnTo>
                    <a:lnTo>
                      <a:pt x="358" y="81"/>
                    </a:lnTo>
                    <a:lnTo>
                      <a:pt x="357" y="81"/>
                    </a:lnTo>
                    <a:lnTo>
                      <a:pt x="353" y="77"/>
                    </a:lnTo>
                    <a:lnTo>
                      <a:pt x="351" y="72"/>
                    </a:lnTo>
                    <a:lnTo>
                      <a:pt x="350" y="67"/>
                    </a:lnTo>
                    <a:lnTo>
                      <a:pt x="347" y="61"/>
                    </a:lnTo>
                    <a:lnTo>
                      <a:pt x="342" y="57"/>
                    </a:lnTo>
                    <a:lnTo>
                      <a:pt x="339" y="57"/>
                    </a:lnTo>
                    <a:lnTo>
                      <a:pt x="338" y="58"/>
                    </a:lnTo>
                    <a:lnTo>
                      <a:pt x="335" y="62"/>
                    </a:lnTo>
                    <a:lnTo>
                      <a:pt x="330" y="65"/>
                    </a:lnTo>
                    <a:lnTo>
                      <a:pt x="327" y="60"/>
                    </a:lnTo>
                    <a:lnTo>
                      <a:pt x="316" y="64"/>
                    </a:lnTo>
                    <a:lnTo>
                      <a:pt x="305" y="62"/>
                    </a:lnTo>
                    <a:lnTo>
                      <a:pt x="303" y="58"/>
                    </a:lnTo>
                    <a:lnTo>
                      <a:pt x="303" y="39"/>
                    </a:lnTo>
                    <a:lnTo>
                      <a:pt x="293" y="41"/>
                    </a:lnTo>
                    <a:lnTo>
                      <a:pt x="288" y="43"/>
                    </a:lnTo>
                    <a:lnTo>
                      <a:pt x="277" y="49"/>
                    </a:lnTo>
                    <a:lnTo>
                      <a:pt x="273" y="50"/>
                    </a:lnTo>
                    <a:lnTo>
                      <a:pt x="251" y="52"/>
                    </a:lnTo>
                    <a:lnTo>
                      <a:pt x="246" y="54"/>
                    </a:lnTo>
                    <a:lnTo>
                      <a:pt x="237" y="56"/>
                    </a:lnTo>
                    <a:lnTo>
                      <a:pt x="232" y="61"/>
                    </a:lnTo>
                    <a:lnTo>
                      <a:pt x="221" y="68"/>
                    </a:lnTo>
                    <a:lnTo>
                      <a:pt x="213" y="79"/>
                    </a:lnTo>
                    <a:lnTo>
                      <a:pt x="209" y="76"/>
                    </a:lnTo>
                    <a:lnTo>
                      <a:pt x="203" y="76"/>
                    </a:lnTo>
                    <a:lnTo>
                      <a:pt x="198" y="76"/>
                    </a:lnTo>
                    <a:lnTo>
                      <a:pt x="193" y="71"/>
                    </a:lnTo>
                    <a:lnTo>
                      <a:pt x="180" y="76"/>
                    </a:lnTo>
                    <a:lnTo>
                      <a:pt x="176" y="76"/>
                    </a:lnTo>
                    <a:lnTo>
                      <a:pt x="170" y="73"/>
                    </a:lnTo>
                    <a:lnTo>
                      <a:pt x="167" y="68"/>
                    </a:lnTo>
                    <a:lnTo>
                      <a:pt x="157" y="58"/>
                    </a:lnTo>
                    <a:lnTo>
                      <a:pt x="155" y="53"/>
                    </a:lnTo>
                    <a:lnTo>
                      <a:pt x="149" y="52"/>
                    </a:lnTo>
                    <a:lnTo>
                      <a:pt x="144" y="48"/>
                    </a:lnTo>
                    <a:lnTo>
                      <a:pt x="138" y="46"/>
                    </a:lnTo>
                    <a:lnTo>
                      <a:pt x="129" y="46"/>
                    </a:lnTo>
                    <a:lnTo>
                      <a:pt x="123" y="48"/>
                    </a:lnTo>
                    <a:lnTo>
                      <a:pt x="119" y="53"/>
                    </a:lnTo>
                    <a:lnTo>
                      <a:pt x="117" y="54"/>
                    </a:lnTo>
                    <a:lnTo>
                      <a:pt x="122" y="43"/>
                    </a:lnTo>
                    <a:lnTo>
                      <a:pt x="117" y="49"/>
                    </a:lnTo>
                    <a:lnTo>
                      <a:pt x="111" y="52"/>
                    </a:lnTo>
                    <a:lnTo>
                      <a:pt x="110" y="57"/>
                    </a:lnTo>
                    <a:lnTo>
                      <a:pt x="109" y="58"/>
                    </a:lnTo>
                    <a:lnTo>
                      <a:pt x="107" y="54"/>
                    </a:lnTo>
                    <a:lnTo>
                      <a:pt x="107" y="43"/>
                    </a:lnTo>
                    <a:lnTo>
                      <a:pt x="99" y="33"/>
                    </a:lnTo>
                    <a:lnTo>
                      <a:pt x="95" y="31"/>
                    </a:lnTo>
                    <a:lnTo>
                      <a:pt x="92" y="26"/>
                    </a:lnTo>
                    <a:lnTo>
                      <a:pt x="81" y="38"/>
                    </a:lnTo>
                    <a:lnTo>
                      <a:pt x="77" y="43"/>
                    </a:lnTo>
                    <a:lnTo>
                      <a:pt x="67" y="48"/>
                    </a:lnTo>
                    <a:lnTo>
                      <a:pt x="61" y="53"/>
                    </a:lnTo>
                    <a:lnTo>
                      <a:pt x="57" y="57"/>
                    </a:lnTo>
                    <a:lnTo>
                      <a:pt x="52" y="58"/>
                    </a:lnTo>
                    <a:lnTo>
                      <a:pt x="46" y="60"/>
                    </a:lnTo>
                    <a:lnTo>
                      <a:pt x="41" y="61"/>
                    </a:lnTo>
                    <a:lnTo>
                      <a:pt x="35" y="61"/>
                    </a:lnTo>
                    <a:lnTo>
                      <a:pt x="30" y="64"/>
                    </a:lnTo>
                    <a:lnTo>
                      <a:pt x="20" y="75"/>
                    </a:lnTo>
                    <a:lnTo>
                      <a:pt x="4" y="81"/>
                    </a:lnTo>
                    <a:lnTo>
                      <a:pt x="0" y="84"/>
                    </a:lnTo>
                    <a:lnTo>
                      <a:pt x="1" y="87"/>
                    </a:lnTo>
                    <a:lnTo>
                      <a:pt x="8" y="90"/>
                    </a:lnTo>
                    <a:lnTo>
                      <a:pt x="12" y="94"/>
                    </a:lnTo>
                    <a:lnTo>
                      <a:pt x="19" y="103"/>
                    </a:lnTo>
                    <a:lnTo>
                      <a:pt x="75" y="114"/>
                    </a:lnTo>
                    <a:lnTo>
                      <a:pt x="92" y="122"/>
                    </a:lnTo>
                    <a:lnTo>
                      <a:pt x="95" y="122"/>
                    </a:lnTo>
                    <a:lnTo>
                      <a:pt x="104" y="123"/>
                    </a:lnTo>
                    <a:lnTo>
                      <a:pt x="110" y="122"/>
                    </a:lnTo>
                    <a:lnTo>
                      <a:pt x="115" y="123"/>
                    </a:lnTo>
                    <a:lnTo>
                      <a:pt x="129" y="125"/>
                    </a:lnTo>
                    <a:lnTo>
                      <a:pt x="134" y="128"/>
                    </a:lnTo>
                    <a:lnTo>
                      <a:pt x="136" y="138"/>
                    </a:lnTo>
                    <a:lnTo>
                      <a:pt x="141" y="138"/>
                    </a:lnTo>
                    <a:lnTo>
                      <a:pt x="148" y="141"/>
                    </a:lnTo>
                    <a:lnTo>
                      <a:pt x="155" y="147"/>
                    </a:lnTo>
                    <a:lnTo>
                      <a:pt x="152" y="148"/>
                    </a:lnTo>
                    <a:lnTo>
                      <a:pt x="155" y="152"/>
                    </a:lnTo>
                    <a:lnTo>
                      <a:pt x="155" y="163"/>
                    </a:lnTo>
                    <a:lnTo>
                      <a:pt x="152" y="168"/>
                    </a:lnTo>
                    <a:lnTo>
                      <a:pt x="155" y="172"/>
                    </a:lnTo>
                    <a:lnTo>
                      <a:pt x="159" y="171"/>
                    </a:lnTo>
                    <a:lnTo>
                      <a:pt x="164" y="171"/>
                    </a:lnTo>
                    <a:lnTo>
                      <a:pt x="161" y="182"/>
                    </a:lnTo>
                    <a:lnTo>
                      <a:pt x="163" y="186"/>
                    </a:lnTo>
                    <a:lnTo>
                      <a:pt x="167" y="191"/>
                    </a:lnTo>
                    <a:lnTo>
                      <a:pt x="168" y="191"/>
                    </a:lnTo>
                    <a:lnTo>
                      <a:pt x="170" y="191"/>
                    </a:lnTo>
                    <a:lnTo>
                      <a:pt x="170" y="187"/>
                    </a:lnTo>
                    <a:lnTo>
                      <a:pt x="175" y="178"/>
                    </a:lnTo>
                    <a:lnTo>
                      <a:pt x="183" y="163"/>
                    </a:lnTo>
                    <a:lnTo>
                      <a:pt x="186" y="152"/>
                    </a:lnTo>
                    <a:lnTo>
                      <a:pt x="189" y="147"/>
                    </a:lnTo>
                    <a:lnTo>
                      <a:pt x="194" y="141"/>
                    </a:lnTo>
                    <a:lnTo>
                      <a:pt x="195" y="130"/>
                    </a:lnTo>
                    <a:lnTo>
                      <a:pt x="199" y="123"/>
                    </a:lnTo>
                    <a:lnTo>
                      <a:pt x="198" y="128"/>
                    </a:lnTo>
                    <a:lnTo>
                      <a:pt x="199" y="134"/>
                    </a:lnTo>
                    <a:lnTo>
                      <a:pt x="203" y="138"/>
                    </a:lnTo>
                    <a:lnTo>
                      <a:pt x="208" y="134"/>
                    </a:lnTo>
                    <a:lnTo>
                      <a:pt x="209" y="132"/>
                    </a:lnTo>
                    <a:lnTo>
                      <a:pt x="214" y="126"/>
                    </a:lnTo>
                    <a:lnTo>
                      <a:pt x="220" y="123"/>
                    </a:lnTo>
                    <a:lnTo>
                      <a:pt x="224" y="125"/>
                    </a:lnTo>
                    <a:lnTo>
                      <a:pt x="224" y="130"/>
                    </a:lnTo>
                    <a:lnTo>
                      <a:pt x="218" y="134"/>
                    </a:lnTo>
                    <a:lnTo>
                      <a:pt x="216" y="141"/>
                    </a:lnTo>
                    <a:lnTo>
                      <a:pt x="221" y="141"/>
                    </a:lnTo>
                    <a:lnTo>
                      <a:pt x="225" y="136"/>
                    </a:lnTo>
                    <a:lnTo>
                      <a:pt x="229" y="130"/>
                    </a:lnTo>
                    <a:lnTo>
                      <a:pt x="236" y="126"/>
                    </a:lnTo>
                    <a:lnTo>
                      <a:pt x="236" y="121"/>
                    </a:lnTo>
                    <a:lnTo>
                      <a:pt x="239" y="115"/>
                    </a:lnTo>
                    <a:lnTo>
                      <a:pt x="243" y="113"/>
                    </a:lnTo>
                    <a:lnTo>
                      <a:pt x="248" y="113"/>
                    </a:lnTo>
                    <a:lnTo>
                      <a:pt x="254" y="113"/>
                    </a:lnTo>
                    <a:lnTo>
                      <a:pt x="263" y="110"/>
                    </a:lnTo>
                    <a:lnTo>
                      <a:pt x="269" y="110"/>
                    </a:lnTo>
                    <a:lnTo>
                      <a:pt x="274" y="106"/>
                    </a:lnTo>
                    <a:lnTo>
                      <a:pt x="279" y="98"/>
                    </a:lnTo>
                    <a:lnTo>
                      <a:pt x="289" y="96"/>
                    </a:lnTo>
                    <a:lnTo>
                      <a:pt x="294" y="98"/>
                    </a:lnTo>
                    <a:lnTo>
                      <a:pt x="300" y="98"/>
                    </a:lnTo>
                    <a:lnTo>
                      <a:pt x="311" y="102"/>
                    </a:lnTo>
                    <a:lnTo>
                      <a:pt x="321" y="110"/>
                    </a:lnTo>
                    <a:lnTo>
                      <a:pt x="327" y="113"/>
                    </a:lnTo>
                    <a:lnTo>
                      <a:pt x="327" y="103"/>
                    </a:lnTo>
                    <a:lnTo>
                      <a:pt x="328" y="98"/>
                    </a:lnTo>
                    <a:lnTo>
                      <a:pt x="332" y="96"/>
                    </a:lnTo>
                    <a:lnTo>
                      <a:pt x="338" y="99"/>
                    </a:lnTo>
                    <a:lnTo>
                      <a:pt x="343" y="98"/>
                    </a:lnTo>
                    <a:lnTo>
                      <a:pt x="368" y="98"/>
                    </a:lnTo>
                    <a:lnTo>
                      <a:pt x="373" y="96"/>
                    </a:lnTo>
                    <a:lnTo>
                      <a:pt x="370" y="91"/>
                    </a:lnTo>
                    <a:lnTo>
                      <a:pt x="365" y="88"/>
                    </a:lnTo>
                    <a:close/>
                    <a:moveTo>
                      <a:pt x="109" y="31"/>
                    </a:moveTo>
                    <a:lnTo>
                      <a:pt x="109" y="26"/>
                    </a:lnTo>
                    <a:lnTo>
                      <a:pt x="109" y="31"/>
                    </a:lnTo>
                    <a:lnTo>
                      <a:pt x="104" y="37"/>
                    </a:lnTo>
                    <a:lnTo>
                      <a:pt x="110" y="42"/>
                    </a:lnTo>
                    <a:lnTo>
                      <a:pt x="117" y="27"/>
                    </a:lnTo>
                    <a:lnTo>
                      <a:pt x="126" y="18"/>
                    </a:lnTo>
                    <a:lnTo>
                      <a:pt x="132" y="12"/>
                    </a:lnTo>
                    <a:lnTo>
                      <a:pt x="133" y="7"/>
                    </a:lnTo>
                    <a:lnTo>
                      <a:pt x="140" y="7"/>
                    </a:lnTo>
                    <a:lnTo>
                      <a:pt x="144" y="3"/>
                    </a:lnTo>
                    <a:lnTo>
                      <a:pt x="140" y="0"/>
                    </a:lnTo>
                    <a:lnTo>
                      <a:pt x="129" y="0"/>
                    </a:lnTo>
                    <a:lnTo>
                      <a:pt x="117" y="4"/>
                    </a:lnTo>
                    <a:lnTo>
                      <a:pt x="107" y="11"/>
                    </a:lnTo>
                    <a:lnTo>
                      <a:pt x="99" y="22"/>
                    </a:lnTo>
                    <a:lnTo>
                      <a:pt x="96" y="26"/>
                    </a:lnTo>
                    <a:lnTo>
                      <a:pt x="99" y="31"/>
                    </a:lnTo>
                    <a:lnTo>
                      <a:pt x="109" y="31"/>
                    </a:lnTo>
                    <a:close/>
                    <a:moveTo>
                      <a:pt x="392" y="88"/>
                    </a:moveTo>
                    <a:lnTo>
                      <a:pt x="387" y="84"/>
                    </a:lnTo>
                    <a:lnTo>
                      <a:pt x="383" y="84"/>
                    </a:lnTo>
                    <a:lnTo>
                      <a:pt x="384" y="90"/>
                    </a:lnTo>
                    <a:lnTo>
                      <a:pt x="378" y="94"/>
                    </a:lnTo>
                    <a:lnTo>
                      <a:pt x="374" y="95"/>
                    </a:lnTo>
                    <a:lnTo>
                      <a:pt x="378" y="98"/>
                    </a:lnTo>
                    <a:lnTo>
                      <a:pt x="380" y="98"/>
                    </a:lnTo>
                    <a:lnTo>
                      <a:pt x="389" y="98"/>
                    </a:lnTo>
                    <a:lnTo>
                      <a:pt x="396" y="94"/>
                    </a:lnTo>
                    <a:lnTo>
                      <a:pt x="392" y="88"/>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9" name="Freeform 178"/>
              <p:cNvSpPr>
                <a:spLocks noEditPoints="1"/>
              </p:cNvSpPr>
              <p:nvPr/>
            </p:nvSpPr>
            <p:spPr bwMode="auto">
              <a:xfrm>
                <a:off x="4557" y="2835"/>
                <a:ext cx="593" cy="504"/>
              </a:xfrm>
              <a:custGeom>
                <a:avLst/>
                <a:gdLst>
                  <a:gd name="T0" fmla="*/ 518 w 593"/>
                  <a:gd name="T1" fmla="*/ 489 h 504"/>
                  <a:gd name="T2" fmla="*/ 549 w 593"/>
                  <a:gd name="T3" fmla="*/ 474 h 504"/>
                  <a:gd name="T4" fmla="*/ 502 w 593"/>
                  <a:gd name="T5" fmla="*/ 496 h 504"/>
                  <a:gd name="T6" fmla="*/ 593 w 593"/>
                  <a:gd name="T7" fmla="*/ 375 h 504"/>
                  <a:gd name="T8" fmla="*/ 582 w 593"/>
                  <a:gd name="T9" fmla="*/ 294 h 504"/>
                  <a:gd name="T10" fmla="*/ 564 w 593"/>
                  <a:gd name="T11" fmla="*/ 271 h 504"/>
                  <a:gd name="T12" fmla="*/ 510 w 593"/>
                  <a:gd name="T13" fmla="*/ 179 h 504"/>
                  <a:gd name="T14" fmla="*/ 511 w 593"/>
                  <a:gd name="T15" fmla="*/ 165 h 504"/>
                  <a:gd name="T16" fmla="*/ 536 w 593"/>
                  <a:gd name="T17" fmla="*/ 215 h 504"/>
                  <a:gd name="T18" fmla="*/ 528 w 593"/>
                  <a:gd name="T19" fmla="*/ 175 h 504"/>
                  <a:gd name="T20" fmla="*/ 457 w 593"/>
                  <a:gd name="T21" fmla="*/ 74 h 504"/>
                  <a:gd name="T22" fmla="*/ 433 w 593"/>
                  <a:gd name="T23" fmla="*/ 19 h 504"/>
                  <a:gd name="T24" fmla="*/ 423 w 593"/>
                  <a:gd name="T25" fmla="*/ 5 h 504"/>
                  <a:gd name="T26" fmla="*/ 391 w 593"/>
                  <a:gd name="T27" fmla="*/ 9 h 504"/>
                  <a:gd name="T28" fmla="*/ 384 w 593"/>
                  <a:gd name="T29" fmla="*/ 39 h 504"/>
                  <a:gd name="T30" fmla="*/ 182 w 593"/>
                  <a:gd name="T31" fmla="*/ 16 h 504"/>
                  <a:gd name="T32" fmla="*/ 14 w 593"/>
                  <a:gd name="T33" fmla="*/ 60 h 504"/>
                  <a:gd name="T34" fmla="*/ 23 w 593"/>
                  <a:gd name="T35" fmla="*/ 81 h 504"/>
                  <a:gd name="T36" fmla="*/ 34 w 593"/>
                  <a:gd name="T37" fmla="*/ 80 h 504"/>
                  <a:gd name="T38" fmla="*/ 44 w 593"/>
                  <a:gd name="T39" fmla="*/ 70 h 504"/>
                  <a:gd name="T40" fmla="*/ 38 w 593"/>
                  <a:gd name="T41" fmla="*/ 83 h 504"/>
                  <a:gd name="T42" fmla="*/ 88 w 593"/>
                  <a:gd name="T43" fmla="*/ 72 h 504"/>
                  <a:gd name="T44" fmla="*/ 101 w 593"/>
                  <a:gd name="T45" fmla="*/ 73 h 504"/>
                  <a:gd name="T46" fmla="*/ 115 w 593"/>
                  <a:gd name="T47" fmla="*/ 83 h 504"/>
                  <a:gd name="T48" fmla="*/ 136 w 593"/>
                  <a:gd name="T49" fmla="*/ 80 h 504"/>
                  <a:gd name="T50" fmla="*/ 149 w 593"/>
                  <a:gd name="T51" fmla="*/ 92 h 504"/>
                  <a:gd name="T52" fmla="*/ 144 w 593"/>
                  <a:gd name="T53" fmla="*/ 92 h 504"/>
                  <a:gd name="T54" fmla="*/ 164 w 593"/>
                  <a:gd name="T55" fmla="*/ 106 h 504"/>
                  <a:gd name="T56" fmla="*/ 166 w 593"/>
                  <a:gd name="T57" fmla="*/ 112 h 504"/>
                  <a:gd name="T58" fmla="*/ 191 w 593"/>
                  <a:gd name="T59" fmla="*/ 121 h 504"/>
                  <a:gd name="T60" fmla="*/ 224 w 593"/>
                  <a:gd name="T61" fmla="*/ 102 h 504"/>
                  <a:gd name="T62" fmla="*/ 238 w 593"/>
                  <a:gd name="T63" fmla="*/ 95 h 504"/>
                  <a:gd name="T64" fmla="*/ 262 w 593"/>
                  <a:gd name="T65" fmla="*/ 80 h 504"/>
                  <a:gd name="T66" fmla="*/ 309 w 593"/>
                  <a:gd name="T67" fmla="*/ 115 h 504"/>
                  <a:gd name="T68" fmla="*/ 343 w 593"/>
                  <a:gd name="T69" fmla="*/ 145 h 504"/>
                  <a:gd name="T70" fmla="*/ 372 w 593"/>
                  <a:gd name="T71" fmla="*/ 169 h 504"/>
                  <a:gd name="T72" fmla="*/ 372 w 593"/>
                  <a:gd name="T73" fmla="*/ 230 h 504"/>
                  <a:gd name="T74" fmla="*/ 383 w 593"/>
                  <a:gd name="T75" fmla="*/ 259 h 504"/>
                  <a:gd name="T76" fmla="*/ 383 w 593"/>
                  <a:gd name="T77" fmla="*/ 239 h 504"/>
                  <a:gd name="T78" fmla="*/ 402 w 593"/>
                  <a:gd name="T79" fmla="*/ 245 h 504"/>
                  <a:gd name="T80" fmla="*/ 381 w 593"/>
                  <a:gd name="T81" fmla="*/ 275 h 504"/>
                  <a:gd name="T82" fmla="*/ 412 w 593"/>
                  <a:gd name="T83" fmla="*/ 316 h 504"/>
                  <a:gd name="T84" fmla="*/ 427 w 593"/>
                  <a:gd name="T85" fmla="*/ 317 h 504"/>
                  <a:gd name="T86" fmla="*/ 436 w 593"/>
                  <a:gd name="T87" fmla="*/ 317 h 504"/>
                  <a:gd name="T88" fmla="*/ 446 w 593"/>
                  <a:gd name="T89" fmla="*/ 346 h 504"/>
                  <a:gd name="T90" fmla="*/ 449 w 593"/>
                  <a:gd name="T91" fmla="*/ 348 h 504"/>
                  <a:gd name="T92" fmla="*/ 479 w 593"/>
                  <a:gd name="T93" fmla="*/ 388 h 504"/>
                  <a:gd name="T94" fmla="*/ 502 w 593"/>
                  <a:gd name="T95" fmla="*/ 396 h 504"/>
                  <a:gd name="T96" fmla="*/ 532 w 593"/>
                  <a:gd name="T97" fmla="*/ 431 h 504"/>
                  <a:gd name="T98" fmla="*/ 524 w 593"/>
                  <a:gd name="T99" fmla="*/ 439 h 504"/>
                  <a:gd name="T100" fmla="*/ 559 w 593"/>
                  <a:gd name="T101" fmla="*/ 443 h 504"/>
                  <a:gd name="T102" fmla="*/ 582 w 593"/>
                  <a:gd name="T103" fmla="*/ 435 h 504"/>
                  <a:gd name="T104" fmla="*/ 582 w 593"/>
                  <a:gd name="T105" fmla="*/ 401 h 504"/>
                  <a:gd name="T106" fmla="*/ 593 w 593"/>
                  <a:gd name="T107" fmla="*/ 381 h 504"/>
                  <a:gd name="T108" fmla="*/ 493 w 593"/>
                  <a:gd name="T109" fmla="*/ 500 h 504"/>
                  <a:gd name="T110" fmla="*/ 41 w 593"/>
                  <a:gd name="T111" fmla="*/ 87 h 504"/>
                  <a:gd name="T112" fmla="*/ 64 w 593"/>
                  <a:gd name="T113" fmla="*/ 78 h 504"/>
                  <a:gd name="T114" fmla="*/ 210 w 593"/>
                  <a:gd name="T115" fmla="*/ 121 h 504"/>
                  <a:gd name="T116" fmla="*/ 200 w 593"/>
                  <a:gd name="T117" fmla="*/ 127 h 504"/>
                  <a:gd name="T118" fmla="*/ 433 w 593"/>
                  <a:gd name="T119" fmla="*/ 350 h 504"/>
                  <a:gd name="T120" fmla="*/ 433 w 593"/>
                  <a:gd name="T121" fmla="*/ 350 h 504"/>
                  <a:gd name="T122" fmla="*/ 582 w 593"/>
                  <a:gd name="T123" fmla="*/ 441 h 504"/>
                  <a:gd name="T124" fmla="*/ 593 w 593"/>
                  <a:gd name="T125" fmla="*/ 409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3" h="504">
                    <a:moveTo>
                      <a:pt x="558" y="470"/>
                    </a:moveTo>
                    <a:lnTo>
                      <a:pt x="558" y="469"/>
                    </a:lnTo>
                    <a:lnTo>
                      <a:pt x="554" y="472"/>
                    </a:lnTo>
                    <a:lnTo>
                      <a:pt x="558" y="470"/>
                    </a:lnTo>
                    <a:close/>
                    <a:moveTo>
                      <a:pt x="513" y="483"/>
                    </a:moveTo>
                    <a:lnTo>
                      <a:pt x="518" y="489"/>
                    </a:lnTo>
                    <a:lnTo>
                      <a:pt x="520" y="489"/>
                    </a:lnTo>
                    <a:lnTo>
                      <a:pt x="518" y="487"/>
                    </a:lnTo>
                    <a:lnTo>
                      <a:pt x="513" y="483"/>
                    </a:lnTo>
                    <a:close/>
                    <a:moveTo>
                      <a:pt x="543" y="480"/>
                    </a:moveTo>
                    <a:lnTo>
                      <a:pt x="548" y="476"/>
                    </a:lnTo>
                    <a:lnTo>
                      <a:pt x="549" y="474"/>
                    </a:lnTo>
                    <a:lnTo>
                      <a:pt x="548" y="476"/>
                    </a:lnTo>
                    <a:lnTo>
                      <a:pt x="543" y="480"/>
                    </a:lnTo>
                    <a:close/>
                    <a:moveTo>
                      <a:pt x="498" y="498"/>
                    </a:moveTo>
                    <a:lnTo>
                      <a:pt x="502" y="498"/>
                    </a:lnTo>
                    <a:lnTo>
                      <a:pt x="507" y="492"/>
                    </a:lnTo>
                    <a:lnTo>
                      <a:pt x="502" y="496"/>
                    </a:lnTo>
                    <a:lnTo>
                      <a:pt x="498" y="498"/>
                    </a:lnTo>
                    <a:close/>
                    <a:moveTo>
                      <a:pt x="509" y="492"/>
                    </a:moveTo>
                    <a:lnTo>
                      <a:pt x="510" y="491"/>
                    </a:lnTo>
                    <a:lnTo>
                      <a:pt x="506" y="489"/>
                    </a:lnTo>
                    <a:lnTo>
                      <a:pt x="509" y="492"/>
                    </a:lnTo>
                    <a:close/>
                    <a:moveTo>
                      <a:pt x="593" y="375"/>
                    </a:moveTo>
                    <a:lnTo>
                      <a:pt x="592" y="370"/>
                    </a:lnTo>
                    <a:lnTo>
                      <a:pt x="590" y="359"/>
                    </a:lnTo>
                    <a:lnTo>
                      <a:pt x="590" y="343"/>
                    </a:lnTo>
                    <a:lnTo>
                      <a:pt x="589" y="338"/>
                    </a:lnTo>
                    <a:lnTo>
                      <a:pt x="589" y="313"/>
                    </a:lnTo>
                    <a:lnTo>
                      <a:pt x="582" y="294"/>
                    </a:lnTo>
                    <a:lnTo>
                      <a:pt x="579" y="293"/>
                    </a:lnTo>
                    <a:lnTo>
                      <a:pt x="579" y="286"/>
                    </a:lnTo>
                    <a:lnTo>
                      <a:pt x="570" y="275"/>
                    </a:lnTo>
                    <a:lnTo>
                      <a:pt x="566" y="272"/>
                    </a:lnTo>
                    <a:lnTo>
                      <a:pt x="563" y="274"/>
                    </a:lnTo>
                    <a:lnTo>
                      <a:pt x="564" y="271"/>
                    </a:lnTo>
                    <a:lnTo>
                      <a:pt x="564" y="267"/>
                    </a:lnTo>
                    <a:lnTo>
                      <a:pt x="558" y="256"/>
                    </a:lnTo>
                    <a:lnTo>
                      <a:pt x="549" y="239"/>
                    </a:lnTo>
                    <a:lnTo>
                      <a:pt x="529" y="209"/>
                    </a:lnTo>
                    <a:lnTo>
                      <a:pt x="514" y="184"/>
                    </a:lnTo>
                    <a:lnTo>
                      <a:pt x="510" y="179"/>
                    </a:lnTo>
                    <a:lnTo>
                      <a:pt x="505" y="164"/>
                    </a:lnTo>
                    <a:lnTo>
                      <a:pt x="501" y="153"/>
                    </a:lnTo>
                    <a:lnTo>
                      <a:pt x="502" y="153"/>
                    </a:lnTo>
                    <a:lnTo>
                      <a:pt x="507" y="156"/>
                    </a:lnTo>
                    <a:lnTo>
                      <a:pt x="506" y="161"/>
                    </a:lnTo>
                    <a:lnTo>
                      <a:pt x="511" y="165"/>
                    </a:lnTo>
                    <a:lnTo>
                      <a:pt x="517" y="164"/>
                    </a:lnTo>
                    <a:lnTo>
                      <a:pt x="522" y="168"/>
                    </a:lnTo>
                    <a:lnTo>
                      <a:pt x="522" y="173"/>
                    </a:lnTo>
                    <a:lnTo>
                      <a:pt x="522" y="183"/>
                    </a:lnTo>
                    <a:lnTo>
                      <a:pt x="525" y="199"/>
                    </a:lnTo>
                    <a:lnTo>
                      <a:pt x="536" y="215"/>
                    </a:lnTo>
                    <a:lnTo>
                      <a:pt x="541" y="221"/>
                    </a:lnTo>
                    <a:lnTo>
                      <a:pt x="530" y="206"/>
                    </a:lnTo>
                    <a:lnTo>
                      <a:pt x="528" y="201"/>
                    </a:lnTo>
                    <a:lnTo>
                      <a:pt x="525" y="191"/>
                    </a:lnTo>
                    <a:lnTo>
                      <a:pt x="524" y="180"/>
                    </a:lnTo>
                    <a:lnTo>
                      <a:pt x="528" y="175"/>
                    </a:lnTo>
                    <a:lnTo>
                      <a:pt x="525" y="169"/>
                    </a:lnTo>
                    <a:lnTo>
                      <a:pt x="521" y="165"/>
                    </a:lnTo>
                    <a:lnTo>
                      <a:pt x="511" y="154"/>
                    </a:lnTo>
                    <a:lnTo>
                      <a:pt x="482" y="118"/>
                    </a:lnTo>
                    <a:lnTo>
                      <a:pt x="465" y="89"/>
                    </a:lnTo>
                    <a:lnTo>
                      <a:pt x="457" y="74"/>
                    </a:lnTo>
                    <a:lnTo>
                      <a:pt x="449" y="54"/>
                    </a:lnTo>
                    <a:lnTo>
                      <a:pt x="448" y="49"/>
                    </a:lnTo>
                    <a:lnTo>
                      <a:pt x="442" y="39"/>
                    </a:lnTo>
                    <a:lnTo>
                      <a:pt x="441" y="28"/>
                    </a:lnTo>
                    <a:lnTo>
                      <a:pt x="438" y="24"/>
                    </a:lnTo>
                    <a:lnTo>
                      <a:pt x="433" y="19"/>
                    </a:lnTo>
                    <a:lnTo>
                      <a:pt x="430" y="13"/>
                    </a:lnTo>
                    <a:lnTo>
                      <a:pt x="433" y="17"/>
                    </a:lnTo>
                    <a:lnTo>
                      <a:pt x="434" y="7"/>
                    </a:lnTo>
                    <a:lnTo>
                      <a:pt x="427" y="4"/>
                    </a:lnTo>
                    <a:lnTo>
                      <a:pt x="425" y="5"/>
                    </a:lnTo>
                    <a:lnTo>
                      <a:pt x="423" y="5"/>
                    </a:lnTo>
                    <a:lnTo>
                      <a:pt x="418" y="5"/>
                    </a:lnTo>
                    <a:lnTo>
                      <a:pt x="404" y="1"/>
                    </a:lnTo>
                    <a:lnTo>
                      <a:pt x="399" y="0"/>
                    </a:lnTo>
                    <a:lnTo>
                      <a:pt x="395" y="4"/>
                    </a:lnTo>
                    <a:lnTo>
                      <a:pt x="392" y="4"/>
                    </a:lnTo>
                    <a:lnTo>
                      <a:pt x="391" y="9"/>
                    </a:lnTo>
                    <a:lnTo>
                      <a:pt x="391" y="15"/>
                    </a:lnTo>
                    <a:lnTo>
                      <a:pt x="393" y="19"/>
                    </a:lnTo>
                    <a:lnTo>
                      <a:pt x="395" y="24"/>
                    </a:lnTo>
                    <a:lnTo>
                      <a:pt x="395" y="35"/>
                    </a:lnTo>
                    <a:lnTo>
                      <a:pt x="389" y="39"/>
                    </a:lnTo>
                    <a:lnTo>
                      <a:pt x="384" y="39"/>
                    </a:lnTo>
                    <a:lnTo>
                      <a:pt x="380" y="28"/>
                    </a:lnTo>
                    <a:lnTo>
                      <a:pt x="375" y="24"/>
                    </a:lnTo>
                    <a:lnTo>
                      <a:pt x="194" y="38"/>
                    </a:lnTo>
                    <a:lnTo>
                      <a:pt x="190" y="32"/>
                    </a:lnTo>
                    <a:lnTo>
                      <a:pt x="189" y="27"/>
                    </a:lnTo>
                    <a:lnTo>
                      <a:pt x="182" y="16"/>
                    </a:lnTo>
                    <a:lnTo>
                      <a:pt x="72" y="28"/>
                    </a:lnTo>
                    <a:lnTo>
                      <a:pt x="7" y="35"/>
                    </a:lnTo>
                    <a:lnTo>
                      <a:pt x="2" y="39"/>
                    </a:lnTo>
                    <a:lnTo>
                      <a:pt x="0" y="46"/>
                    </a:lnTo>
                    <a:lnTo>
                      <a:pt x="8" y="57"/>
                    </a:lnTo>
                    <a:lnTo>
                      <a:pt x="14" y="60"/>
                    </a:lnTo>
                    <a:lnTo>
                      <a:pt x="19" y="65"/>
                    </a:lnTo>
                    <a:lnTo>
                      <a:pt x="16" y="72"/>
                    </a:lnTo>
                    <a:lnTo>
                      <a:pt x="16" y="74"/>
                    </a:lnTo>
                    <a:lnTo>
                      <a:pt x="18" y="77"/>
                    </a:lnTo>
                    <a:lnTo>
                      <a:pt x="23" y="78"/>
                    </a:lnTo>
                    <a:lnTo>
                      <a:pt x="23" y="81"/>
                    </a:lnTo>
                    <a:lnTo>
                      <a:pt x="19" y="87"/>
                    </a:lnTo>
                    <a:lnTo>
                      <a:pt x="16" y="92"/>
                    </a:lnTo>
                    <a:lnTo>
                      <a:pt x="19" y="92"/>
                    </a:lnTo>
                    <a:lnTo>
                      <a:pt x="25" y="91"/>
                    </a:lnTo>
                    <a:lnTo>
                      <a:pt x="30" y="87"/>
                    </a:lnTo>
                    <a:lnTo>
                      <a:pt x="34" y="80"/>
                    </a:lnTo>
                    <a:lnTo>
                      <a:pt x="37" y="74"/>
                    </a:lnTo>
                    <a:lnTo>
                      <a:pt x="35" y="73"/>
                    </a:lnTo>
                    <a:lnTo>
                      <a:pt x="35" y="72"/>
                    </a:lnTo>
                    <a:lnTo>
                      <a:pt x="38" y="69"/>
                    </a:lnTo>
                    <a:lnTo>
                      <a:pt x="41" y="76"/>
                    </a:lnTo>
                    <a:lnTo>
                      <a:pt x="44" y="70"/>
                    </a:lnTo>
                    <a:lnTo>
                      <a:pt x="46" y="65"/>
                    </a:lnTo>
                    <a:lnTo>
                      <a:pt x="46" y="70"/>
                    </a:lnTo>
                    <a:lnTo>
                      <a:pt x="53" y="74"/>
                    </a:lnTo>
                    <a:lnTo>
                      <a:pt x="49" y="80"/>
                    </a:lnTo>
                    <a:lnTo>
                      <a:pt x="41" y="83"/>
                    </a:lnTo>
                    <a:lnTo>
                      <a:pt x="38" y="83"/>
                    </a:lnTo>
                    <a:lnTo>
                      <a:pt x="45" y="83"/>
                    </a:lnTo>
                    <a:lnTo>
                      <a:pt x="60" y="78"/>
                    </a:lnTo>
                    <a:lnTo>
                      <a:pt x="75" y="77"/>
                    </a:lnTo>
                    <a:lnTo>
                      <a:pt x="76" y="76"/>
                    </a:lnTo>
                    <a:lnTo>
                      <a:pt x="87" y="66"/>
                    </a:lnTo>
                    <a:lnTo>
                      <a:pt x="88" y="72"/>
                    </a:lnTo>
                    <a:lnTo>
                      <a:pt x="94" y="69"/>
                    </a:lnTo>
                    <a:lnTo>
                      <a:pt x="99" y="68"/>
                    </a:lnTo>
                    <a:lnTo>
                      <a:pt x="109" y="72"/>
                    </a:lnTo>
                    <a:lnTo>
                      <a:pt x="111" y="76"/>
                    </a:lnTo>
                    <a:lnTo>
                      <a:pt x="106" y="74"/>
                    </a:lnTo>
                    <a:lnTo>
                      <a:pt x="101" y="73"/>
                    </a:lnTo>
                    <a:lnTo>
                      <a:pt x="96" y="73"/>
                    </a:lnTo>
                    <a:lnTo>
                      <a:pt x="95" y="76"/>
                    </a:lnTo>
                    <a:lnTo>
                      <a:pt x="84" y="76"/>
                    </a:lnTo>
                    <a:lnTo>
                      <a:pt x="90" y="77"/>
                    </a:lnTo>
                    <a:lnTo>
                      <a:pt x="94" y="77"/>
                    </a:lnTo>
                    <a:lnTo>
                      <a:pt x="115" y="83"/>
                    </a:lnTo>
                    <a:lnTo>
                      <a:pt x="129" y="87"/>
                    </a:lnTo>
                    <a:lnTo>
                      <a:pt x="140" y="92"/>
                    </a:lnTo>
                    <a:lnTo>
                      <a:pt x="139" y="88"/>
                    </a:lnTo>
                    <a:lnTo>
                      <a:pt x="133" y="84"/>
                    </a:lnTo>
                    <a:lnTo>
                      <a:pt x="130" y="80"/>
                    </a:lnTo>
                    <a:lnTo>
                      <a:pt x="136" y="80"/>
                    </a:lnTo>
                    <a:lnTo>
                      <a:pt x="141" y="83"/>
                    </a:lnTo>
                    <a:lnTo>
                      <a:pt x="149" y="76"/>
                    </a:lnTo>
                    <a:lnTo>
                      <a:pt x="148" y="81"/>
                    </a:lnTo>
                    <a:lnTo>
                      <a:pt x="144" y="83"/>
                    </a:lnTo>
                    <a:lnTo>
                      <a:pt x="141" y="87"/>
                    </a:lnTo>
                    <a:lnTo>
                      <a:pt x="149" y="92"/>
                    </a:lnTo>
                    <a:lnTo>
                      <a:pt x="155" y="91"/>
                    </a:lnTo>
                    <a:lnTo>
                      <a:pt x="157" y="96"/>
                    </a:lnTo>
                    <a:lnTo>
                      <a:pt x="163" y="96"/>
                    </a:lnTo>
                    <a:lnTo>
                      <a:pt x="160" y="100"/>
                    </a:lnTo>
                    <a:lnTo>
                      <a:pt x="155" y="96"/>
                    </a:lnTo>
                    <a:lnTo>
                      <a:pt x="144" y="92"/>
                    </a:lnTo>
                    <a:lnTo>
                      <a:pt x="149" y="97"/>
                    </a:lnTo>
                    <a:lnTo>
                      <a:pt x="153" y="100"/>
                    </a:lnTo>
                    <a:lnTo>
                      <a:pt x="156" y="102"/>
                    </a:lnTo>
                    <a:lnTo>
                      <a:pt x="153" y="102"/>
                    </a:lnTo>
                    <a:lnTo>
                      <a:pt x="159" y="104"/>
                    </a:lnTo>
                    <a:lnTo>
                      <a:pt x="164" y="106"/>
                    </a:lnTo>
                    <a:lnTo>
                      <a:pt x="170" y="111"/>
                    </a:lnTo>
                    <a:lnTo>
                      <a:pt x="172" y="116"/>
                    </a:lnTo>
                    <a:lnTo>
                      <a:pt x="174" y="122"/>
                    </a:lnTo>
                    <a:lnTo>
                      <a:pt x="168" y="123"/>
                    </a:lnTo>
                    <a:lnTo>
                      <a:pt x="167" y="118"/>
                    </a:lnTo>
                    <a:lnTo>
                      <a:pt x="166" y="112"/>
                    </a:lnTo>
                    <a:lnTo>
                      <a:pt x="166" y="118"/>
                    </a:lnTo>
                    <a:lnTo>
                      <a:pt x="167" y="123"/>
                    </a:lnTo>
                    <a:lnTo>
                      <a:pt x="172" y="126"/>
                    </a:lnTo>
                    <a:lnTo>
                      <a:pt x="178" y="125"/>
                    </a:lnTo>
                    <a:lnTo>
                      <a:pt x="181" y="123"/>
                    </a:lnTo>
                    <a:lnTo>
                      <a:pt x="191" y="121"/>
                    </a:lnTo>
                    <a:lnTo>
                      <a:pt x="195" y="121"/>
                    </a:lnTo>
                    <a:lnTo>
                      <a:pt x="197" y="118"/>
                    </a:lnTo>
                    <a:lnTo>
                      <a:pt x="202" y="112"/>
                    </a:lnTo>
                    <a:lnTo>
                      <a:pt x="204" y="115"/>
                    </a:lnTo>
                    <a:lnTo>
                      <a:pt x="209" y="115"/>
                    </a:lnTo>
                    <a:lnTo>
                      <a:pt x="224" y="102"/>
                    </a:lnTo>
                    <a:lnTo>
                      <a:pt x="229" y="100"/>
                    </a:lnTo>
                    <a:lnTo>
                      <a:pt x="233" y="99"/>
                    </a:lnTo>
                    <a:lnTo>
                      <a:pt x="239" y="100"/>
                    </a:lnTo>
                    <a:lnTo>
                      <a:pt x="236" y="95"/>
                    </a:lnTo>
                    <a:lnTo>
                      <a:pt x="231" y="92"/>
                    </a:lnTo>
                    <a:lnTo>
                      <a:pt x="238" y="95"/>
                    </a:lnTo>
                    <a:lnTo>
                      <a:pt x="235" y="92"/>
                    </a:lnTo>
                    <a:lnTo>
                      <a:pt x="238" y="87"/>
                    </a:lnTo>
                    <a:lnTo>
                      <a:pt x="243" y="83"/>
                    </a:lnTo>
                    <a:lnTo>
                      <a:pt x="252" y="81"/>
                    </a:lnTo>
                    <a:lnTo>
                      <a:pt x="258" y="80"/>
                    </a:lnTo>
                    <a:lnTo>
                      <a:pt x="262" y="80"/>
                    </a:lnTo>
                    <a:lnTo>
                      <a:pt x="273" y="87"/>
                    </a:lnTo>
                    <a:lnTo>
                      <a:pt x="278" y="87"/>
                    </a:lnTo>
                    <a:lnTo>
                      <a:pt x="289" y="93"/>
                    </a:lnTo>
                    <a:lnTo>
                      <a:pt x="296" y="104"/>
                    </a:lnTo>
                    <a:lnTo>
                      <a:pt x="308" y="110"/>
                    </a:lnTo>
                    <a:lnTo>
                      <a:pt x="309" y="115"/>
                    </a:lnTo>
                    <a:lnTo>
                      <a:pt x="311" y="121"/>
                    </a:lnTo>
                    <a:lnTo>
                      <a:pt x="326" y="130"/>
                    </a:lnTo>
                    <a:lnTo>
                      <a:pt x="330" y="135"/>
                    </a:lnTo>
                    <a:lnTo>
                      <a:pt x="335" y="138"/>
                    </a:lnTo>
                    <a:lnTo>
                      <a:pt x="338" y="144"/>
                    </a:lnTo>
                    <a:lnTo>
                      <a:pt x="343" y="145"/>
                    </a:lnTo>
                    <a:lnTo>
                      <a:pt x="354" y="144"/>
                    </a:lnTo>
                    <a:lnTo>
                      <a:pt x="362" y="152"/>
                    </a:lnTo>
                    <a:lnTo>
                      <a:pt x="362" y="156"/>
                    </a:lnTo>
                    <a:lnTo>
                      <a:pt x="366" y="161"/>
                    </a:lnTo>
                    <a:lnTo>
                      <a:pt x="372" y="164"/>
                    </a:lnTo>
                    <a:lnTo>
                      <a:pt x="372" y="169"/>
                    </a:lnTo>
                    <a:lnTo>
                      <a:pt x="373" y="172"/>
                    </a:lnTo>
                    <a:lnTo>
                      <a:pt x="375" y="187"/>
                    </a:lnTo>
                    <a:lnTo>
                      <a:pt x="376" y="192"/>
                    </a:lnTo>
                    <a:lnTo>
                      <a:pt x="376" y="199"/>
                    </a:lnTo>
                    <a:lnTo>
                      <a:pt x="369" y="225"/>
                    </a:lnTo>
                    <a:lnTo>
                      <a:pt x="372" y="230"/>
                    </a:lnTo>
                    <a:lnTo>
                      <a:pt x="372" y="241"/>
                    </a:lnTo>
                    <a:lnTo>
                      <a:pt x="369" y="249"/>
                    </a:lnTo>
                    <a:lnTo>
                      <a:pt x="372" y="255"/>
                    </a:lnTo>
                    <a:lnTo>
                      <a:pt x="377" y="260"/>
                    </a:lnTo>
                    <a:lnTo>
                      <a:pt x="372" y="252"/>
                    </a:lnTo>
                    <a:lnTo>
                      <a:pt x="383" y="259"/>
                    </a:lnTo>
                    <a:lnTo>
                      <a:pt x="383" y="260"/>
                    </a:lnTo>
                    <a:lnTo>
                      <a:pt x="387" y="256"/>
                    </a:lnTo>
                    <a:lnTo>
                      <a:pt x="389" y="245"/>
                    </a:lnTo>
                    <a:lnTo>
                      <a:pt x="384" y="245"/>
                    </a:lnTo>
                    <a:lnTo>
                      <a:pt x="383" y="244"/>
                    </a:lnTo>
                    <a:lnTo>
                      <a:pt x="383" y="239"/>
                    </a:lnTo>
                    <a:lnTo>
                      <a:pt x="379" y="234"/>
                    </a:lnTo>
                    <a:lnTo>
                      <a:pt x="379" y="234"/>
                    </a:lnTo>
                    <a:lnTo>
                      <a:pt x="389" y="240"/>
                    </a:lnTo>
                    <a:lnTo>
                      <a:pt x="391" y="245"/>
                    </a:lnTo>
                    <a:lnTo>
                      <a:pt x="396" y="240"/>
                    </a:lnTo>
                    <a:lnTo>
                      <a:pt x="402" y="245"/>
                    </a:lnTo>
                    <a:lnTo>
                      <a:pt x="402" y="249"/>
                    </a:lnTo>
                    <a:lnTo>
                      <a:pt x="393" y="264"/>
                    </a:lnTo>
                    <a:lnTo>
                      <a:pt x="391" y="274"/>
                    </a:lnTo>
                    <a:lnTo>
                      <a:pt x="387" y="275"/>
                    </a:lnTo>
                    <a:lnTo>
                      <a:pt x="387" y="279"/>
                    </a:lnTo>
                    <a:lnTo>
                      <a:pt x="381" y="275"/>
                    </a:lnTo>
                    <a:lnTo>
                      <a:pt x="385" y="281"/>
                    </a:lnTo>
                    <a:lnTo>
                      <a:pt x="395" y="285"/>
                    </a:lnTo>
                    <a:lnTo>
                      <a:pt x="398" y="290"/>
                    </a:lnTo>
                    <a:lnTo>
                      <a:pt x="398" y="293"/>
                    </a:lnTo>
                    <a:lnTo>
                      <a:pt x="408" y="312"/>
                    </a:lnTo>
                    <a:lnTo>
                      <a:pt x="412" y="316"/>
                    </a:lnTo>
                    <a:lnTo>
                      <a:pt x="421" y="325"/>
                    </a:lnTo>
                    <a:lnTo>
                      <a:pt x="425" y="327"/>
                    </a:lnTo>
                    <a:lnTo>
                      <a:pt x="430" y="325"/>
                    </a:lnTo>
                    <a:lnTo>
                      <a:pt x="433" y="327"/>
                    </a:lnTo>
                    <a:lnTo>
                      <a:pt x="430" y="323"/>
                    </a:lnTo>
                    <a:lnTo>
                      <a:pt x="427" y="317"/>
                    </a:lnTo>
                    <a:lnTo>
                      <a:pt x="423" y="313"/>
                    </a:lnTo>
                    <a:lnTo>
                      <a:pt x="429" y="314"/>
                    </a:lnTo>
                    <a:lnTo>
                      <a:pt x="430" y="317"/>
                    </a:lnTo>
                    <a:lnTo>
                      <a:pt x="441" y="312"/>
                    </a:lnTo>
                    <a:lnTo>
                      <a:pt x="441" y="313"/>
                    </a:lnTo>
                    <a:lnTo>
                      <a:pt x="436" y="317"/>
                    </a:lnTo>
                    <a:lnTo>
                      <a:pt x="440" y="323"/>
                    </a:lnTo>
                    <a:lnTo>
                      <a:pt x="438" y="332"/>
                    </a:lnTo>
                    <a:lnTo>
                      <a:pt x="440" y="338"/>
                    </a:lnTo>
                    <a:lnTo>
                      <a:pt x="442" y="343"/>
                    </a:lnTo>
                    <a:lnTo>
                      <a:pt x="442" y="347"/>
                    </a:lnTo>
                    <a:lnTo>
                      <a:pt x="446" y="346"/>
                    </a:lnTo>
                    <a:lnTo>
                      <a:pt x="452" y="340"/>
                    </a:lnTo>
                    <a:lnTo>
                      <a:pt x="453" y="336"/>
                    </a:lnTo>
                    <a:lnTo>
                      <a:pt x="460" y="329"/>
                    </a:lnTo>
                    <a:lnTo>
                      <a:pt x="455" y="338"/>
                    </a:lnTo>
                    <a:lnTo>
                      <a:pt x="453" y="343"/>
                    </a:lnTo>
                    <a:lnTo>
                      <a:pt x="449" y="348"/>
                    </a:lnTo>
                    <a:lnTo>
                      <a:pt x="450" y="351"/>
                    </a:lnTo>
                    <a:lnTo>
                      <a:pt x="455" y="352"/>
                    </a:lnTo>
                    <a:lnTo>
                      <a:pt x="460" y="358"/>
                    </a:lnTo>
                    <a:lnTo>
                      <a:pt x="465" y="377"/>
                    </a:lnTo>
                    <a:lnTo>
                      <a:pt x="475" y="388"/>
                    </a:lnTo>
                    <a:lnTo>
                      <a:pt x="479" y="388"/>
                    </a:lnTo>
                    <a:lnTo>
                      <a:pt x="474" y="389"/>
                    </a:lnTo>
                    <a:lnTo>
                      <a:pt x="479" y="393"/>
                    </a:lnTo>
                    <a:lnTo>
                      <a:pt x="484" y="392"/>
                    </a:lnTo>
                    <a:lnTo>
                      <a:pt x="490" y="392"/>
                    </a:lnTo>
                    <a:lnTo>
                      <a:pt x="493" y="392"/>
                    </a:lnTo>
                    <a:lnTo>
                      <a:pt x="502" y="396"/>
                    </a:lnTo>
                    <a:lnTo>
                      <a:pt x="505" y="401"/>
                    </a:lnTo>
                    <a:lnTo>
                      <a:pt x="509" y="405"/>
                    </a:lnTo>
                    <a:lnTo>
                      <a:pt x="516" y="415"/>
                    </a:lnTo>
                    <a:lnTo>
                      <a:pt x="518" y="420"/>
                    </a:lnTo>
                    <a:lnTo>
                      <a:pt x="528" y="430"/>
                    </a:lnTo>
                    <a:lnTo>
                      <a:pt x="532" y="431"/>
                    </a:lnTo>
                    <a:lnTo>
                      <a:pt x="537" y="431"/>
                    </a:lnTo>
                    <a:lnTo>
                      <a:pt x="543" y="435"/>
                    </a:lnTo>
                    <a:lnTo>
                      <a:pt x="540" y="441"/>
                    </a:lnTo>
                    <a:lnTo>
                      <a:pt x="533" y="438"/>
                    </a:lnTo>
                    <a:lnTo>
                      <a:pt x="528" y="434"/>
                    </a:lnTo>
                    <a:lnTo>
                      <a:pt x="524" y="439"/>
                    </a:lnTo>
                    <a:lnTo>
                      <a:pt x="526" y="443"/>
                    </a:lnTo>
                    <a:lnTo>
                      <a:pt x="530" y="449"/>
                    </a:lnTo>
                    <a:lnTo>
                      <a:pt x="541" y="446"/>
                    </a:lnTo>
                    <a:lnTo>
                      <a:pt x="548" y="442"/>
                    </a:lnTo>
                    <a:lnTo>
                      <a:pt x="554" y="443"/>
                    </a:lnTo>
                    <a:lnTo>
                      <a:pt x="559" y="443"/>
                    </a:lnTo>
                    <a:lnTo>
                      <a:pt x="563" y="441"/>
                    </a:lnTo>
                    <a:lnTo>
                      <a:pt x="567" y="435"/>
                    </a:lnTo>
                    <a:lnTo>
                      <a:pt x="573" y="432"/>
                    </a:lnTo>
                    <a:lnTo>
                      <a:pt x="578" y="435"/>
                    </a:lnTo>
                    <a:lnTo>
                      <a:pt x="575" y="432"/>
                    </a:lnTo>
                    <a:lnTo>
                      <a:pt x="582" y="435"/>
                    </a:lnTo>
                    <a:lnTo>
                      <a:pt x="579" y="430"/>
                    </a:lnTo>
                    <a:lnTo>
                      <a:pt x="582" y="424"/>
                    </a:lnTo>
                    <a:lnTo>
                      <a:pt x="585" y="419"/>
                    </a:lnTo>
                    <a:lnTo>
                      <a:pt x="582" y="409"/>
                    </a:lnTo>
                    <a:lnTo>
                      <a:pt x="583" y="407"/>
                    </a:lnTo>
                    <a:lnTo>
                      <a:pt x="582" y="401"/>
                    </a:lnTo>
                    <a:lnTo>
                      <a:pt x="585" y="396"/>
                    </a:lnTo>
                    <a:lnTo>
                      <a:pt x="585" y="390"/>
                    </a:lnTo>
                    <a:lnTo>
                      <a:pt x="589" y="386"/>
                    </a:lnTo>
                    <a:lnTo>
                      <a:pt x="589" y="381"/>
                    </a:lnTo>
                    <a:lnTo>
                      <a:pt x="590" y="375"/>
                    </a:lnTo>
                    <a:lnTo>
                      <a:pt x="593" y="381"/>
                    </a:lnTo>
                    <a:lnTo>
                      <a:pt x="593" y="375"/>
                    </a:lnTo>
                    <a:close/>
                    <a:moveTo>
                      <a:pt x="564" y="465"/>
                    </a:moveTo>
                    <a:lnTo>
                      <a:pt x="564" y="464"/>
                    </a:lnTo>
                    <a:lnTo>
                      <a:pt x="562" y="466"/>
                    </a:lnTo>
                    <a:lnTo>
                      <a:pt x="564" y="465"/>
                    </a:lnTo>
                    <a:close/>
                    <a:moveTo>
                      <a:pt x="493" y="500"/>
                    </a:moveTo>
                    <a:lnTo>
                      <a:pt x="498" y="499"/>
                    </a:lnTo>
                    <a:lnTo>
                      <a:pt x="494" y="499"/>
                    </a:lnTo>
                    <a:lnTo>
                      <a:pt x="493" y="500"/>
                    </a:lnTo>
                    <a:close/>
                    <a:moveTo>
                      <a:pt x="50" y="83"/>
                    </a:moveTo>
                    <a:lnTo>
                      <a:pt x="46" y="84"/>
                    </a:lnTo>
                    <a:lnTo>
                      <a:pt x="41" y="87"/>
                    </a:lnTo>
                    <a:lnTo>
                      <a:pt x="29" y="88"/>
                    </a:lnTo>
                    <a:lnTo>
                      <a:pt x="34" y="88"/>
                    </a:lnTo>
                    <a:lnTo>
                      <a:pt x="68" y="78"/>
                    </a:lnTo>
                    <a:lnTo>
                      <a:pt x="79" y="77"/>
                    </a:lnTo>
                    <a:lnTo>
                      <a:pt x="75" y="77"/>
                    </a:lnTo>
                    <a:lnTo>
                      <a:pt x="64" y="78"/>
                    </a:lnTo>
                    <a:lnTo>
                      <a:pt x="50" y="83"/>
                    </a:lnTo>
                    <a:close/>
                    <a:moveTo>
                      <a:pt x="486" y="504"/>
                    </a:moveTo>
                    <a:lnTo>
                      <a:pt x="491" y="502"/>
                    </a:lnTo>
                    <a:lnTo>
                      <a:pt x="486" y="502"/>
                    </a:lnTo>
                    <a:lnTo>
                      <a:pt x="486" y="504"/>
                    </a:lnTo>
                    <a:close/>
                    <a:moveTo>
                      <a:pt x="210" y="121"/>
                    </a:moveTo>
                    <a:lnTo>
                      <a:pt x="205" y="122"/>
                    </a:lnTo>
                    <a:lnTo>
                      <a:pt x="201" y="126"/>
                    </a:lnTo>
                    <a:lnTo>
                      <a:pt x="195" y="129"/>
                    </a:lnTo>
                    <a:lnTo>
                      <a:pt x="190" y="129"/>
                    </a:lnTo>
                    <a:lnTo>
                      <a:pt x="194" y="130"/>
                    </a:lnTo>
                    <a:lnTo>
                      <a:pt x="200" y="127"/>
                    </a:lnTo>
                    <a:lnTo>
                      <a:pt x="201" y="126"/>
                    </a:lnTo>
                    <a:lnTo>
                      <a:pt x="212" y="119"/>
                    </a:lnTo>
                    <a:lnTo>
                      <a:pt x="217" y="114"/>
                    </a:lnTo>
                    <a:lnTo>
                      <a:pt x="210" y="118"/>
                    </a:lnTo>
                    <a:lnTo>
                      <a:pt x="210" y="121"/>
                    </a:lnTo>
                    <a:close/>
                    <a:moveTo>
                      <a:pt x="433" y="350"/>
                    </a:moveTo>
                    <a:lnTo>
                      <a:pt x="433" y="350"/>
                    </a:lnTo>
                    <a:lnTo>
                      <a:pt x="437" y="355"/>
                    </a:lnTo>
                    <a:lnTo>
                      <a:pt x="438" y="357"/>
                    </a:lnTo>
                    <a:lnTo>
                      <a:pt x="444" y="354"/>
                    </a:lnTo>
                    <a:lnTo>
                      <a:pt x="438" y="355"/>
                    </a:lnTo>
                    <a:lnTo>
                      <a:pt x="433" y="350"/>
                    </a:lnTo>
                    <a:close/>
                    <a:moveTo>
                      <a:pt x="585" y="431"/>
                    </a:moveTo>
                    <a:lnTo>
                      <a:pt x="581" y="441"/>
                    </a:lnTo>
                    <a:lnTo>
                      <a:pt x="574" y="451"/>
                    </a:lnTo>
                    <a:lnTo>
                      <a:pt x="574" y="453"/>
                    </a:lnTo>
                    <a:lnTo>
                      <a:pt x="571" y="457"/>
                    </a:lnTo>
                    <a:lnTo>
                      <a:pt x="582" y="441"/>
                    </a:lnTo>
                    <a:lnTo>
                      <a:pt x="590" y="422"/>
                    </a:lnTo>
                    <a:lnTo>
                      <a:pt x="585" y="426"/>
                    </a:lnTo>
                    <a:lnTo>
                      <a:pt x="585" y="431"/>
                    </a:lnTo>
                    <a:close/>
                    <a:moveTo>
                      <a:pt x="593" y="409"/>
                    </a:moveTo>
                    <a:lnTo>
                      <a:pt x="593" y="415"/>
                    </a:lnTo>
                    <a:lnTo>
                      <a:pt x="593" y="409"/>
                    </a:lnTo>
                    <a:lnTo>
                      <a:pt x="593" y="409"/>
                    </a:lnTo>
                    <a:close/>
                  </a:path>
                </a:pathLst>
              </a:custGeom>
              <a:solidFill>
                <a:schemeClr val="accent4"/>
              </a:solidFill>
              <a:ln w="12700">
                <a:solidFill>
                  <a:srgbClr val="5F5F5F"/>
                </a:solidFill>
                <a:prstDash val="solid"/>
                <a:round/>
                <a:headEnd/>
                <a:tailEnd/>
              </a:ln>
            </p:spPr>
            <p:txBody>
              <a:bodyPr rIns="137160" anchor="ct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FL</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0" name="Freeform 179"/>
              <p:cNvSpPr>
                <a:spLocks noEditPoints="1"/>
              </p:cNvSpPr>
              <p:nvPr/>
            </p:nvSpPr>
            <p:spPr bwMode="auto">
              <a:xfrm>
                <a:off x="5234" y="1892"/>
                <a:ext cx="85" cy="197"/>
              </a:xfrm>
              <a:custGeom>
                <a:avLst/>
                <a:gdLst>
                  <a:gd name="T0" fmla="*/ 83 w 85"/>
                  <a:gd name="T1" fmla="*/ 88 h 197"/>
                  <a:gd name="T2" fmla="*/ 81 w 85"/>
                  <a:gd name="T3" fmla="*/ 65 h 197"/>
                  <a:gd name="T4" fmla="*/ 65 w 85"/>
                  <a:gd name="T5" fmla="*/ 65 h 197"/>
                  <a:gd name="T6" fmla="*/ 61 w 85"/>
                  <a:gd name="T7" fmla="*/ 50 h 197"/>
                  <a:gd name="T8" fmla="*/ 66 w 85"/>
                  <a:gd name="T9" fmla="*/ 45 h 197"/>
                  <a:gd name="T10" fmla="*/ 70 w 85"/>
                  <a:gd name="T11" fmla="*/ 36 h 197"/>
                  <a:gd name="T12" fmla="*/ 73 w 85"/>
                  <a:gd name="T13" fmla="*/ 23 h 197"/>
                  <a:gd name="T14" fmla="*/ 18 w 85"/>
                  <a:gd name="T15" fmla="*/ 0 h 197"/>
                  <a:gd name="T16" fmla="*/ 11 w 85"/>
                  <a:gd name="T17" fmla="*/ 11 h 197"/>
                  <a:gd name="T18" fmla="*/ 4 w 85"/>
                  <a:gd name="T19" fmla="*/ 30 h 197"/>
                  <a:gd name="T20" fmla="*/ 1 w 85"/>
                  <a:gd name="T21" fmla="*/ 40 h 197"/>
                  <a:gd name="T22" fmla="*/ 5 w 85"/>
                  <a:gd name="T23" fmla="*/ 45 h 197"/>
                  <a:gd name="T24" fmla="*/ 0 w 85"/>
                  <a:gd name="T25" fmla="*/ 55 h 197"/>
                  <a:gd name="T26" fmla="*/ 7 w 85"/>
                  <a:gd name="T27" fmla="*/ 69 h 197"/>
                  <a:gd name="T28" fmla="*/ 14 w 85"/>
                  <a:gd name="T29" fmla="*/ 76 h 197"/>
                  <a:gd name="T30" fmla="*/ 22 w 85"/>
                  <a:gd name="T31" fmla="*/ 80 h 197"/>
                  <a:gd name="T32" fmla="*/ 38 w 85"/>
                  <a:gd name="T33" fmla="*/ 95 h 197"/>
                  <a:gd name="T34" fmla="*/ 28 w 85"/>
                  <a:gd name="T35" fmla="*/ 106 h 197"/>
                  <a:gd name="T36" fmla="*/ 23 w 85"/>
                  <a:gd name="T37" fmla="*/ 112 h 197"/>
                  <a:gd name="T38" fmla="*/ 23 w 85"/>
                  <a:gd name="T39" fmla="*/ 113 h 197"/>
                  <a:gd name="T40" fmla="*/ 20 w 85"/>
                  <a:gd name="T41" fmla="*/ 124 h 197"/>
                  <a:gd name="T42" fmla="*/ 14 w 85"/>
                  <a:gd name="T43" fmla="*/ 128 h 197"/>
                  <a:gd name="T44" fmla="*/ 5 w 85"/>
                  <a:gd name="T45" fmla="*/ 135 h 197"/>
                  <a:gd name="T46" fmla="*/ 1 w 85"/>
                  <a:gd name="T47" fmla="*/ 147 h 197"/>
                  <a:gd name="T48" fmla="*/ 0 w 85"/>
                  <a:gd name="T49" fmla="*/ 152 h 197"/>
                  <a:gd name="T50" fmla="*/ 3 w 85"/>
                  <a:gd name="T51" fmla="*/ 158 h 197"/>
                  <a:gd name="T52" fmla="*/ 12 w 85"/>
                  <a:gd name="T53" fmla="*/ 168 h 197"/>
                  <a:gd name="T54" fmla="*/ 23 w 85"/>
                  <a:gd name="T55" fmla="*/ 173 h 197"/>
                  <a:gd name="T56" fmla="*/ 37 w 85"/>
                  <a:gd name="T57" fmla="*/ 178 h 197"/>
                  <a:gd name="T58" fmla="*/ 49 w 85"/>
                  <a:gd name="T59" fmla="*/ 183 h 197"/>
                  <a:gd name="T60" fmla="*/ 47 w 85"/>
                  <a:gd name="T61" fmla="*/ 197 h 197"/>
                  <a:gd name="T62" fmla="*/ 56 w 85"/>
                  <a:gd name="T63" fmla="*/ 193 h 197"/>
                  <a:gd name="T64" fmla="*/ 61 w 85"/>
                  <a:gd name="T65" fmla="*/ 182 h 197"/>
                  <a:gd name="T66" fmla="*/ 65 w 85"/>
                  <a:gd name="T67" fmla="*/ 166 h 197"/>
                  <a:gd name="T68" fmla="*/ 62 w 85"/>
                  <a:gd name="T69" fmla="*/ 163 h 197"/>
                  <a:gd name="T70" fmla="*/ 72 w 85"/>
                  <a:gd name="T71" fmla="*/ 158 h 197"/>
                  <a:gd name="T72" fmla="*/ 73 w 85"/>
                  <a:gd name="T73" fmla="*/ 148 h 197"/>
                  <a:gd name="T74" fmla="*/ 76 w 85"/>
                  <a:gd name="T75" fmla="*/ 140 h 197"/>
                  <a:gd name="T76" fmla="*/ 80 w 85"/>
                  <a:gd name="T77" fmla="*/ 129 h 197"/>
                  <a:gd name="T78" fmla="*/ 80 w 85"/>
                  <a:gd name="T79" fmla="*/ 118 h 197"/>
                  <a:gd name="T80" fmla="*/ 80 w 85"/>
                  <a:gd name="T81" fmla="*/ 106 h 197"/>
                  <a:gd name="T82" fmla="*/ 80 w 85"/>
                  <a:gd name="T83" fmla="*/ 99 h 197"/>
                  <a:gd name="T84" fmla="*/ 84 w 85"/>
                  <a:gd name="T85" fmla="*/ 99 h 197"/>
                  <a:gd name="T86" fmla="*/ 84 w 85"/>
                  <a:gd name="T87" fmla="*/ 114 h 197"/>
                  <a:gd name="T88" fmla="*/ 84 w 85"/>
                  <a:gd name="T89" fmla="*/ 94 h 197"/>
                  <a:gd name="T90" fmla="*/ 84 w 85"/>
                  <a:gd name="T91" fmla="*/ 122 h 197"/>
                  <a:gd name="T92" fmla="*/ 84 w 85"/>
                  <a:gd name="T93" fmla="*/ 12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97">
                    <a:moveTo>
                      <a:pt x="84" y="94"/>
                    </a:moveTo>
                    <a:lnTo>
                      <a:pt x="83" y="88"/>
                    </a:lnTo>
                    <a:lnTo>
                      <a:pt x="83" y="72"/>
                    </a:lnTo>
                    <a:lnTo>
                      <a:pt x="81" y="65"/>
                    </a:lnTo>
                    <a:lnTo>
                      <a:pt x="70" y="64"/>
                    </a:lnTo>
                    <a:lnTo>
                      <a:pt x="65" y="65"/>
                    </a:lnTo>
                    <a:lnTo>
                      <a:pt x="61" y="65"/>
                    </a:lnTo>
                    <a:lnTo>
                      <a:pt x="61" y="50"/>
                    </a:lnTo>
                    <a:lnTo>
                      <a:pt x="65" y="44"/>
                    </a:lnTo>
                    <a:lnTo>
                      <a:pt x="66" y="45"/>
                    </a:lnTo>
                    <a:lnTo>
                      <a:pt x="70" y="40"/>
                    </a:lnTo>
                    <a:lnTo>
                      <a:pt x="70" y="36"/>
                    </a:lnTo>
                    <a:lnTo>
                      <a:pt x="73" y="29"/>
                    </a:lnTo>
                    <a:lnTo>
                      <a:pt x="73" y="23"/>
                    </a:lnTo>
                    <a:lnTo>
                      <a:pt x="73" y="18"/>
                    </a:lnTo>
                    <a:lnTo>
                      <a:pt x="18" y="0"/>
                    </a:lnTo>
                    <a:lnTo>
                      <a:pt x="12" y="6"/>
                    </a:lnTo>
                    <a:lnTo>
                      <a:pt x="11" y="11"/>
                    </a:lnTo>
                    <a:lnTo>
                      <a:pt x="11" y="17"/>
                    </a:lnTo>
                    <a:lnTo>
                      <a:pt x="4" y="30"/>
                    </a:lnTo>
                    <a:lnTo>
                      <a:pt x="0" y="36"/>
                    </a:lnTo>
                    <a:lnTo>
                      <a:pt x="1" y="40"/>
                    </a:lnTo>
                    <a:lnTo>
                      <a:pt x="3" y="40"/>
                    </a:lnTo>
                    <a:lnTo>
                      <a:pt x="5" y="45"/>
                    </a:lnTo>
                    <a:lnTo>
                      <a:pt x="4" y="50"/>
                    </a:lnTo>
                    <a:lnTo>
                      <a:pt x="0" y="55"/>
                    </a:lnTo>
                    <a:lnTo>
                      <a:pt x="1" y="64"/>
                    </a:lnTo>
                    <a:lnTo>
                      <a:pt x="7" y="69"/>
                    </a:lnTo>
                    <a:lnTo>
                      <a:pt x="12" y="71"/>
                    </a:lnTo>
                    <a:lnTo>
                      <a:pt x="14" y="76"/>
                    </a:lnTo>
                    <a:lnTo>
                      <a:pt x="18" y="80"/>
                    </a:lnTo>
                    <a:lnTo>
                      <a:pt x="22" y="80"/>
                    </a:lnTo>
                    <a:lnTo>
                      <a:pt x="26" y="86"/>
                    </a:lnTo>
                    <a:lnTo>
                      <a:pt x="38" y="95"/>
                    </a:lnTo>
                    <a:lnTo>
                      <a:pt x="35" y="101"/>
                    </a:lnTo>
                    <a:lnTo>
                      <a:pt x="28" y="106"/>
                    </a:lnTo>
                    <a:lnTo>
                      <a:pt x="26" y="112"/>
                    </a:lnTo>
                    <a:lnTo>
                      <a:pt x="23" y="112"/>
                    </a:lnTo>
                    <a:lnTo>
                      <a:pt x="23" y="113"/>
                    </a:lnTo>
                    <a:lnTo>
                      <a:pt x="23" y="113"/>
                    </a:lnTo>
                    <a:lnTo>
                      <a:pt x="20" y="118"/>
                    </a:lnTo>
                    <a:lnTo>
                      <a:pt x="20" y="124"/>
                    </a:lnTo>
                    <a:lnTo>
                      <a:pt x="15" y="128"/>
                    </a:lnTo>
                    <a:lnTo>
                      <a:pt x="14" y="128"/>
                    </a:lnTo>
                    <a:lnTo>
                      <a:pt x="9" y="131"/>
                    </a:lnTo>
                    <a:lnTo>
                      <a:pt x="5" y="135"/>
                    </a:lnTo>
                    <a:lnTo>
                      <a:pt x="3" y="140"/>
                    </a:lnTo>
                    <a:lnTo>
                      <a:pt x="1" y="147"/>
                    </a:lnTo>
                    <a:lnTo>
                      <a:pt x="0" y="151"/>
                    </a:lnTo>
                    <a:lnTo>
                      <a:pt x="0" y="152"/>
                    </a:lnTo>
                    <a:lnTo>
                      <a:pt x="3" y="158"/>
                    </a:lnTo>
                    <a:lnTo>
                      <a:pt x="3" y="158"/>
                    </a:lnTo>
                    <a:lnTo>
                      <a:pt x="1" y="160"/>
                    </a:lnTo>
                    <a:lnTo>
                      <a:pt x="12" y="168"/>
                    </a:lnTo>
                    <a:lnTo>
                      <a:pt x="18" y="170"/>
                    </a:lnTo>
                    <a:lnTo>
                      <a:pt x="23" y="173"/>
                    </a:lnTo>
                    <a:lnTo>
                      <a:pt x="31" y="179"/>
                    </a:lnTo>
                    <a:lnTo>
                      <a:pt x="37" y="178"/>
                    </a:lnTo>
                    <a:lnTo>
                      <a:pt x="47" y="178"/>
                    </a:lnTo>
                    <a:lnTo>
                      <a:pt x="49" y="183"/>
                    </a:lnTo>
                    <a:lnTo>
                      <a:pt x="47" y="192"/>
                    </a:lnTo>
                    <a:lnTo>
                      <a:pt x="47" y="197"/>
                    </a:lnTo>
                    <a:lnTo>
                      <a:pt x="53" y="197"/>
                    </a:lnTo>
                    <a:lnTo>
                      <a:pt x="56" y="193"/>
                    </a:lnTo>
                    <a:lnTo>
                      <a:pt x="57" y="187"/>
                    </a:lnTo>
                    <a:lnTo>
                      <a:pt x="61" y="182"/>
                    </a:lnTo>
                    <a:lnTo>
                      <a:pt x="62" y="171"/>
                    </a:lnTo>
                    <a:lnTo>
                      <a:pt x="65" y="166"/>
                    </a:lnTo>
                    <a:lnTo>
                      <a:pt x="62" y="166"/>
                    </a:lnTo>
                    <a:lnTo>
                      <a:pt x="62" y="163"/>
                    </a:lnTo>
                    <a:lnTo>
                      <a:pt x="66" y="158"/>
                    </a:lnTo>
                    <a:lnTo>
                      <a:pt x="72" y="158"/>
                    </a:lnTo>
                    <a:lnTo>
                      <a:pt x="69" y="152"/>
                    </a:lnTo>
                    <a:lnTo>
                      <a:pt x="73" y="148"/>
                    </a:lnTo>
                    <a:lnTo>
                      <a:pt x="70" y="143"/>
                    </a:lnTo>
                    <a:lnTo>
                      <a:pt x="76" y="140"/>
                    </a:lnTo>
                    <a:lnTo>
                      <a:pt x="77" y="135"/>
                    </a:lnTo>
                    <a:lnTo>
                      <a:pt x="80" y="129"/>
                    </a:lnTo>
                    <a:lnTo>
                      <a:pt x="83" y="124"/>
                    </a:lnTo>
                    <a:lnTo>
                      <a:pt x="80" y="118"/>
                    </a:lnTo>
                    <a:lnTo>
                      <a:pt x="81" y="114"/>
                    </a:lnTo>
                    <a:lnTo>
                      <a:pt x="80" y="106"/>
                    </a:lnTo>
                    <a:lnTo>
                      <a:pt x="79" y="101"/>
                    </a:lnTo>
                    <a:lnTo>
                      <a:pt x="80" y="99"/>
                    </a:lnTo>
                    <a:lnTo>
                      <a:pt x="81" y="95"/>
                    </a:lnTo>
                    <a:lnTo>
                      <a:pt x="84" y="99"/>
                    </a:lnTo>
                    <a:lnTo>
                      <a:pt x="83" y="105"/>
                    </a:lnTo>
                    <a:lnTo>
                      <a:pt x="84" y="114"/>
                    </a:lnTo>
                    <a:lnTo>
                      <a:pt x="85" y="109"/>
                    </a:lnTo>
                    <a:lnTo>
                      <a:pt x="84" y="94"/>
                    </a:lnTo>
                    <a:close/>
                    <a:moveTo>
                      <a:pt x="84" y="128"/>
                    </a:moveTo>
                    <a:lnTo>
                      <a:pt x="84" y="122"/>
                    </a:lnTo>
                    <a:lnTo>
                      <a:pt x="80" y="139"/>
                    </a:lnTo>
                    <a:lnTo>
                      <a:pt x="84" y="128"/>
                    </a:lnTo>
                    <a:close/>
                  </a:path>
                </a:pathLst>
              </a:custGeom>
              <a:solidFill>
                <a:schemeClr val="bg1"/>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1" name="Freeform 180"/>
              <p:cNvSpPr>
                <a:spLocks noEditPoints="1"/>
              </p:cNvSpPr>
              <p:nvPr/>
            </p:nvSpPr>
            <p:spPr bwMode="auto">
              <a:xfrm>
                <a:off x="4743" y="2295"/>
                <a:ext cx="572" cy="252"/>
              </a:xfrm>
              <a:custGeom>
                <a:avLst/>
                <a:gdLst>
                  <a:gd name="T0" fmla="*/ 540 w 572"/>
                  <a:gd name="T1" fmla="*/ 46 h 252"/>
                  <a:gd name="T2" fmla="*/ 533 w 572"/>
                  <a:gd name="T3" fmla="*/ 69 h 252"/>
                  <a:gd name="T4" fmla="*/ 526 w 572"/>
                  <a:gd name="T5" fmla="*/ 60 h 252"/>
                  <a:gd name="T6" fmla="*/ 511 w 572"/>
                  <a:gd name="T7" fmla="*/ 57 h 252"/>
                  <a:gd name="T8" fmla="*/ 483 w 572"/>
                  <a:gd name="T9" fmla="*/ 56 h 252"/>
                  <a:gd name="T10" fmla="*/ 475 w 572"/>
                  <a:gd name="T11" fmla="*/ 31 h 252"/>
                  <a:gd name="T12" fmla="*/ 483 w 572"/>
                  <a:gd name="T13" fmla="*/ 52 h 252"/>
                  <a:gd name="T14" fmla="*/ 505 w 572"/>
                  <a:gd name="T15" fmla="*/ 41 h 252"/>
                  <a:gd name="T16" fmla="*/ 518 w 572"/>
                  <a:gd name="T17" fmla="*/ 33 h 252"/>
                  <a:gd name="T18" fmla="*/ 530 w 572"/>
                  <a:gd name="T19" fmla="*/ 31 h 252"/>
                  <a:gd name="T20" fmla="*/ 536 w 572"/>
                  <a:gd name="T21" fmla="*/ 31 h 252"/>
                  <a:gd name="T22" fmla="*/ 515 w 572"/>
                  <a:gd name="T23" fmla="*/ 3 h 252"/>
                  <a:gd name="T24" fmla="*/ 165 w 572"/>
                  <a:gd name="T25" fmla="*/ 67 h 252"/>
                  <a:gd name="T26" fmla="*/ 145 w 572"/>
                  <a:gd name="T27" fmla="*/ 91 h 252"/>
                  <a:gd name="T28" fmla="*/ 118 w 572"/>
                  <a:gd name="T29" fmla="*/ 113 h 252"/>
                  <a:gd name="T30" fmla="*/ 96 w 572"/>
                  <a:gd name="T31" fmla="*/ 122 h 252"/>
                  <a:gd name="T32" fmla="*/ 81 w 572"/>
                  <a:gd name="T33" fmla="*/ 142 h 252"/>
                  <a:gd name="T34" fmla="*/ 43 w 572"/>
                  <a:gd name="T35" fmla="*/ 171 h 252"/>
                  <a:gd name="T36" fmla="*/ 15 w 572"/>
                  <a:gd name="T37" fmla="*/ 195 h 252"/>
                  <a:gd name="T38" fmla="*/ 98 w 572"/>
                  <a:gd name="T39" fmla="*/ 204 h 252"/>
                  <a:gd name="T40" fmla="*/ 132 w 572"/>
                  <a:gd name="T41" fmla="*/ 187 h 252"/>
                  <a:gd name="T42" fmla="*/ 232 w 572"/>
                  <a:gd name="T43" fmla="*/ 190 h 252"/>
                  <a:gd name="T44" fmla="*/ 393 w 572"/>
                  <a:gd name="T45" fmla="*/ 250 h 252"/>
                  <a:gd name="T46" fmla="*/ 429 w 572"/>
                  <a:gd name="T47" fmla="*/ 244 h 252"/>
                  <a:gd name="T48" fmla="*/ 434 w 572"/>
                  <a:gd name="T49" fmla="*/ 225 h 252"/>
                  <a:gd name="T50" fmla="*/ 450 w 572"/>
                  <a:gd name="T51" fmla="*/ 195 h 252"/>
                  <a:gd name="T52" fmla="*/ 465 w 572"/>
                  <a:gd name="T53" fmla="*/ 174 h 252"/>
                  <a:gd name="T54" fmla="*/ 476 w 572"/>
                  <a:gd name="T55" fmla="*/ 166 h 252"/>
                  <a:gd name="T56" fmla="*/ 505 w 572"/>
                  <a:gd name="T57" fmla="*/ 153 h 252"/>
                  <a:gd name="T58" fmla="*/ 521 w 572"/>
                  <a:gd name="T59" fmla="*/ 145 h 252"/>
                  <a:gd name="T60" fmla="*/ 521 w 572"/>
                  <a:gd name="T61" fmla="*/ 137 h 252"/>
                  <a:gd name="T62" fmla="*/ 514 w 572"/>
                  <a:gd name="T63" fmla="*/ 133 h 252"/>
                  <a:gd name="T64" fmla="*/ 486 w 572"/>
                  <a:gd name="T65" fmla="*/ 142 h 252"/>
                  <a:gd name="T66" fmla="*/ 488 w 572"/>
                  <a:gd name="T67" fmla="*/ 140 h 252"/>
                  <a:gd name="T68" fmla="*/ 500 w 572"/>
                  <a:gd name="T69" fmla="*/ 124 h 252"/>
                  <a:gd name="T70" fmla="*/ 494 w 572"/>
                  <a:gd name="T71" fmla="*/ 109 h 252"/>
                  <a:gd name="T72" fmla="*/ 491 w 572"/>
                  <a:gd name="T73" fmla="*/ 103 h 252"/>
                  <a:gd name="T74" fmla="*/ 502 w 572"/>
                  <a:gd name="T75" fmla="*/ 91 h 252"/>
                  <a:gd name="T76" fmla="*/ 513 w 572"/>
                  <a:gd name="T77" fmla="*/ 100 h 252"/>
                  <a:gd name="T78" fmla="*/ 541 w 572"/>
                  <a:gd name="T79" fmla="*/ 76 h 252"/>
                  <a:gd name="T80" fmla="*/ 528 w 572"/>
                  <a:gd name="T81" fmla="*/ 0 h 252"/>
                  <a:gd name="T82" fmla="*/ 543 w 572"/>
                  <a:gd name="T83" fmla="*/ 35 h 252"/>
                  <a:gd name="T84" fmla="*/ 559 w 572"/>
                  <a:gd name="T85" fmla="*/ 56 h 252"/>
                  <a:gd name="T86" fmla="*/ 453 w 572"/>
                  <a:gd name="T87" fmla="*/ 194 h 252"/>
                  <a:gd name="T88" fmla="*/ 458 w 572"/>
                  <a:gd name="T89" fmla="*/ 189 h 252"/>
                  <a:gd name="T90" fmla="*/ 505 w 572"/>
                  <a:gd name="T91" fmla="*/ 161 h 252"/>
                  <a:gd name="T92" fmla="*/ 518 w 572"/>
                  <a:gd name="T93" fmla="*/ 166 h 252"/>
                  <a:gd name="T94" fmla="*/ 537 w 572"/>
                  <a:gd name="T95" fmla="*/ 129 h 252"/>
                  <a:gd name="T96" fmla="*/ 545 w 572"/>
                  <a:gd name="T97" fmla="*/ 119 h 252"/>
                  <a:gd name="T98" fmla="*/ 571 w 572"/>
                  <a:gd name="T99" fmla="*/ 75 h 252"/>
                  <a:gd name="T100" fmla="*/ 570 w 572"/>
                  <a:gd name="T101" fmla="*/ 75 h 252"/>
                  <a:gd name="T102" fmla="*/ 571 w 572"/>
                  <a:gd name="T103" fmla="*/ 10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2" h="252">
                    <a:moveTo>
                      <a:pt x="551" y="72"/>
                    </a:moveTo>
                    <a:lnTo>
                      <a:pt x="549" y="68"/>
                    </a:lnTo>
                    <a:lnTo>
                      <a:pt x="548" y="57"/>
                    </a:lnTo>
                    <a:lnTo>
                      <a:pt x="545" y="52"/>
                    </a:lnTo>
                    <a:lnTo>
                      <a:pt x="540" y="46"/>
                    </a:lnTo>
                    <a:lnTo>
                      <a:pt x="540" y="50"/>
                    </a:lnTo>
                    <a:lnTo>
                      <a:pt x="538" y="53"/>
                    </a:lnTo>
                    <a:lnTo>
                      <a:pt x="532" y="54"/>
                    </a:lnTo>
                    <a:lnTo>
                      <a:pt x="532" y="60"/>
                    </a:lnTo>
                    <a:lnTo>
                      <a:pt x="533" y="69"/>
                    </a:lnTo>
                    <a:lnTo>
                      <a:pt x="528" y="75"/>
                    </a:lnTo>
                    <a:lnTo>
                      <a:pt x="526" y="72"/>
                    </a:lnTo>
                    <a:lnTo>
                      <a:pt x="529" y="68"/>
                    </a:lnTo>
                    <a:lnTo>
                      <a:pt x="524" y="65"/>
                    </a:lnTo>
                    <a:lnTo>
                      <a:pt x="526" y="60"/>
                    </a:lnTo>
                    <a:lnTo>
                      <a:pt x="526" y="54"/>
                    </a:lnTo>
                    <a:lnTo>
                      <a:pt x="526" y="49"/>
                    </a:lnTo>
                    <a:lnTo>
                      <a:pt x="519" y="49"/>
                    </a:lnTo>
                    <a:lnTo>
                      <a:pt x="513" y="52"/>
                    </a:lnTo>
                    <a:lnTo>
                      <a:pt x="511" y="57"/>
                    </a:lnTo>
                    <a:lnTo>
                      <a:pt x="500" y="54"/>
                    </a:lnTo>
                    <a:lnTo>
                      <a:pt x="495" y="58"/>
                    </a:lnTo>
                    <a:lnTo>
                      <a:pt x="490" y="60"/>
                    </a:lnTo>
                    <a:lnTo>
                      <a:pt x="484" y="61"/>
                    </a:lnTo>
                    <a:lnTo>
                      <a:pt x="483" y="56"/>
                    </a:lnTo>
                    <a:lnTo>
                      <a:pt x="479" y="50"/>
                    </a:lnTo>
                    <a:lnTo>
                      <a:pt x="476" y="45"/>
                    </a:lnTo>
                    <a:lnTo>
                      <a:pt x="475" y="39"/>
                    </a:lnTo>
                    <a:lnTo>
                      <a:pt x="477" y="35"/>
                    </a:lnTo>
                    <a:lnTo>
                      <a:pt x="475" y="31"/>
                    </a:lnTo>
                    <a:lnTo>
                      <a:pt x="477" y="34"/>
                    </a:lnTo>
                    <a:lnTo>
                      <a:pt x="477" y="35"/>
                    </a:lnTo>
                    <a:lnTo>
                      <a:pt x="479" y="37"/>
                    </a:lnTo>
                    <a:lnTo>
                      <a:pt x="477" y="42"/>
                    </a:lnTo>
                    <a:lnTo>
                      <a:pt x="483" y="52"/>
                    </a:lnTo>
                    <a:lnTo>
                      <a:pt x="488" y="52"/>
                    </a:lnTo>
                    <a:lnTo>
                      <a:pt x="494" y="53"/>
                    </a:lnTo>
                    <a:lnTo>
                      <a:pt x="505" y="43"/>
                    </a:lnTo>
                    <a:lnTo>
                      <a:pt x="499" y="41"/>
                    </a:lnTo>
                    <a:lnTo>
                      <a:pt x="505" y="41"/>
                    </a:lnTo>
                    <a:lnTo>
                      <a:pt x="513" y="42"/>
                    </a:lnTo>
                    <a:lnTo>
                      <a:pt x="509" y="37"/>
                    </a:lnTo>
                    <a:lnTo>
                      <a:pt x="514" y="38"/>
                    </a:lnTo>
                    <a:lnTo>
                      <a:pt x="518" y="37"/>
                    </a:lnTo>
                    <a:lnTo>
                      <a:pt x="518" y="33"/>
                    </a:lnTo>
                    <a:lnTo>
                      <a:pt x="513" y="27"/>
                    </a:lnTo>
                    <a:lnTo>
                      <a:pt x="509" y="26"/>
                    </a:lnTo>
                    <a:lnTo>
                      <a:pt x="514" y="25"/>
                    </a:lnTo>
                    <a:lnTo>
                      <a:pt x="524" y="31"/>
                    </a:lnTo>
                    <a:lnTo>
                      <a:pt x="530" y="31"/>
                    </a:lnTo>
                    <a:lnTo>
                      <a:pt x="526" y="26"/>
                    </a:lnTo>
                    <a:lnTo>
                      <a:pt x="522" y="22"/>
                    </a:lnTo>
                    <a:lnTo>
                      <a:pt x="533" y="30"/>
                    </a:lnTo>
                    <a:lnTo>
                      <a:pt x="537" y="37"/>
                    </a:lnTo>
                    <a:lnTo>
                      <a:pt x="536" y="31"/>
                    </a:lnTo>
                    <a:lnTo>
                      <a:pt x="526" y="16"/>
                    </a:lnTo>
                    <a:lnTo>
                      <a:pt x="526" y="14"/>
                    </a:lnTo>
                    <a:lnTo>
                      <a:pt x="521" y="12"/>
                    </a:lnTo>
                    <a:lnTo>
                      <a:pt x="517" y="7"/>
                    </a:lnTo>
                    <a:lnTo>
                      <a:pt x="515" y="3"/>
                    </a:lnTo>
                    <a:lnTo>
                      <a:pt x="452" y="16"/>
                    </a:lnTo>
                    <a:lnTo>
                      <a:pt x="380" y="31"/>
                    </a:lnTo>
                    <a:lnTo>
                      <a:pt x="237" y="57"/>
                    </a:lnTo>
                    <a:lnTo>
                      <a:pt x="186" y="65"/>
                    </a:lnTo>
                    <a:lnTo>
                      <a:pt x="165" y="67"/>
                    </a:lnTo>
                    <a:lnTo>
                      <a:pt x="155" y="67"/>
                    </a:lnTo>
                    <a:lnTo>
                      <a:pt x="152" y="73"/>
                    </a:lnTo>
                    <a:lnTo>
                      <a:pt x="152" y="79"/>
                    </a:lnTo>
                    <a:lnTo>
                      <a:pt x="151" y="88"/>
                    </a:lnTo>
                    <a:lnTo>
                      <a:pt x="145" y="91"/>
                    </a:lnTo>
                    <a:lnTo>
                      <a:pt x="141" y="95"/>
                    </a:lnTo>
                    <a:lnTo>
                      <a:pt x="137" y="107"/>
                    </a:lnTo>
                    <a:lnTo>
                      <a:pt x="132" y="113"/>
                    </a:lnTo>
                    <a:lnTo>
                      <a:pt x="127" y="109"/>
                    </a:lnTo>
                    <a:lnTo>
                      <a:pt x="118" y="113"/>
                    </a:lnTo>
                    <a:lnTo>
                      <a:pt x="113" y="117"/>
                    </a:lnTo>
                    <a:lnTo>
                      <a:pt x="110" y="122"/>
                    </a:lnTo>
                    <a:lnTo>
                      <a:pt x="106" y="128"/>
                    </a:lnTo>
                    <a:lnTo>
                      <a:pt x="102" y="128"/>
                    </a:lnTo>
                    <a:lnTo>
                      <a:pt x="96" y="122"/>
                    </a:lnTo>
                    <a:lnTo>
                      <a:pt x="92" y="125"/>
                    </a:lnTo>
                    <a:lnTo>
                      <a:pt x="89" y="128"/>
                    </a:lnTo>
                    <a:lnTo>
                      <a:pt x="88" y="133"/>
                    </a:lnTo>
                    <a:lnTo>
                      <a:pt x="83" y="132"/>
                    </a:lnTo>
                    <a:lnTo>
                      <a:pt x="81" y="142"/>
                    </a:lnTo>
                    <a:lnTo>
                      <a:pt x="79" y="147"/>
                    </a:lnTo>
                    <a:lnTo>
                      <a:pt x="73" y="147"/>
                    </a:lnTo>
                    <a:lnTo>
                      <a:pt x="62" y="155"/>
                    </a:lnTo>
                    <a:lnTo>
                      <a:pt x="49" y="168"/>
                    </a:lnTo>
                    <a:lnTo>
                      <a:pt x="43" y="171"/>
                    </a:lnTo>
                    <a:lnTo>
                      <a:pt x="33" y="171"/>
                    </a:lnTo>
                    <a:lnTo>
                      <a:pt x="23" y="178"/>
                    </a:lnTo>
                    <a:lnTo>
                      <a:pt x="18" y="183"/>
                    </a:lnTo>
                    <a:lnTo>
                      <a:pt x="16" y="189"/>
                    </a:lnTo>
                    <a:lnTo>
                      <a:pt x="15" y="195"/>
                    </a:lnTo>
                    <a:lnTo>
                      <a:pt x="11" y="201"/>
                    </a:lnTo>
                    <a:lnTo>
                      <a:pt x="0" y="204"/>
                    </a:lnTo>
                    <a:lnTo>
                      <a:pt x="0" y="224"/>
                    </a:lnTo>
                    <a:lnTo>
                      <a:pt x="80" y="212"/>
                    </a:lnTo>
                    <a:lnTo>
                      <a:pt x="98" y="204"/>
                    </a:lnTo>
                    <a:lnTo>
                      <a:pt x="103" y="202"/>
                    </a:lnTo>
                    <a:lnTo>
                      <a:pt x="111" y="195"/>
                    </a:lnTo>
                    <a:lnTo>
                      <a:pt x="122" y="191"/>
                    </a:lnTo>
                    <a:lnTo>
                      <a:pt x="126" y="189"/>
                    </a:lnTo>
                    <a:lnTo>
                      <a:pt x="132" y="187"/>
                    </a:lnTo>
                    <a:lnTo>
                      <a:pt x="191" y="180"/>
                    </a:lnTo>
                    <a:lnTo>
                      <a:pt x="213" y="179"/>
                    </a:lnTo>
                    <a:lnTo>
                      <a:pt x="218" y="185"/>
                    </a:lnTo>
                    <a:lnTo>
                      <a:pt x="222" y="182"/>
                    </a:lnTo>
                    <a:lnTo>
                      <a:pt x="232" y="190"/>
                    </a:lnTo>
                    <a:lnTo>
                      <a:pt x="233" y="195"/>
                    </a:lnTo>
                    <a:lnTo>
                      <a:pt x="235" y="201"/>
                    </a:lnTo>
                    <a:lnTo>
                      <a:pt x="236" y="202"/>
                    </a:lnTo>
                    <a:lnTo>
                      <a:pt x="309" y="191"/>
                    </a:lnTo>
                    <a:lnTo>
                      <a:pt x="393" y="250"/>
                    </a:lnTo>
                    <a:lnTo>
                      <a:pt x="395" y="252"/>
                    </a:lnTo>
                    <a:lnTo>
                      <a:pt x="399" y="252"/>
                    </a:lnTo>
                    <a:lnTo>
                      <a:pt x="410" y="247"/>
                    </a:lnTo>
                    <a:lnTo>
                      <a:pt x="419" y="244"/>
                    </a:lnTo>
                    <a:lnTo>
                      <a:pt x="429" y="244"/>
                    </a:lnTo>
                    <a:lnTo>
                      <a:pt x="433" y="241"/>
                    </a:lnTo>
                    <a:lnTo>
                      <a:pt x="434" y="231"/>
                    </a:lnTo>
                    <a:lnTo>
                      <a:pt x="431" y="220"/>
                    </a:lnTo>
                    <a:lnTo>
                      <a:pt x="431" y="220"/>
                    </a:lnTo>
                    <a:lnTo>
                      <a:pt x="434" y="225"/>
                    </a:lnTo>
                    <a:lnTo>
                      <a:pt x="438" y="237"/>
                    </a:lnTo>
                    <a:lnTo>
                      <a:pt x="438" y="222"/>
                    </a:lnTo>
                    <a:lnTo>
                      <a:pt x="439" y="217"/>
                    </a:lnTo>
                    <a:lnTo>
                      <a:pt x="443" y="206"/>
                    </a:lnTo>
                    <a:lnTo>
                      <a:pt x="450" y="195"/>
                    </a:lnTo>
                    <a:lnTo>
                      <a:pt x="462" y="186"/>
                    </a:lnTo>
                    <a:lnTo>
                      <a:pt x="458" y="180"/>
                    </a:lnTo>
                    <a:lnTo>
                      <a:pt x="462" y="175"/>
                    </a:lnTo>
                    <a:lnTo>
                      <a:pt x="460" y="172"/>
                    </a:lnTo>
                    <a:lnTo>
                      <a:pt x="465" y="174"/>
                    </a:lnTo>
                    <a:lnTo>
                      <a:pt x="461" y="179"/>
                    </a:lnTo>
                    <a:lnTo>
                      <a:pt x="467" y="180"/>
                    </a:lnTo>
                    <a:lnTo>
                      <a:pt x="468" y="180"/>
                    </a:lnTo>
                    <a:lnTo>
                      <a:pt x="472" y="175"/>
                    </a:lnTo>
                    <a:lnTo>
                      <a:pt x="476" y="166"/>
                    </a:lnTo>
                    <a:lnTo>
                      <a:pt x="483" y="167"/>
                    </a:lnTo>
                    <a:lnTo>
                      <a:pt x="495" y="160"/>
                    </a:lnTo>
                    <a:lnTo>
                      <a:pt x="500" y="160"/>
                    </a:lnTo>
                    <a:lnTo>
                      <a:pt x="500" y="157"/>
                    </a:lnTo>
                    <a:lnTo>
                      <a:pt x="505" y="153"/>
                    </a:lnTo>
                    <a:lnTo>
                      <a:pt x="507" y="159"/>
                    </a:lnTo>
                    <a:lnTo>
                      <a:pt x="509" y="153"/>
                    </a:lnTo>
                    <a:lnTo>
                      <a:pt x="514" y="156"/>
                    </a:lnTo>
                    <a:lnTo>
                      <a:pt x="517" y="156"/>
                    </a:lnTo>
                    <a:lnTo>
                      <a:pt x="521" y="145"/>
                    </a:lnTo>
                    <a:lnTo>
                      <a:pt x="526" y="141"/>
                    </a:lnTo>
                    <a:lnTo>
                      <a:pt x="528" y="136"/>
                    </a:lnTo>
                    <a:lnTo>
                      <a:pt x="526" y="132"/>
                    </a:lnTo>
                    <a:lnTo>
                      <a:pt x="524" y="132"/>
                    </a:lnTo>
                    <a:lnTo>
                      <a:pt x="521" y="137"/>
                    </a:lnTo>
                    <a:lnTo>
                      <a:pt x="517" y="138"/>
                    </a:lnTo>
                    <a:lnTo>
                      <a:pt x="518" y="133"/>
                    </a:lnTo>
                    <a:lnTo>
                      <a:pt x="515" y="128"/>
                    </a:lnTo>
                    <a:lnTo>
                      <a:pt x="514" y="133"/>
                    </a:lnTo>
                    <a:lnTo>
                      <a:pt x="514" y="133"/>
                    </a:lnTo>
                    <a:lnTo>
                      <a:pt x="510" y="134"/>
                    </a:lnTo>
                    <a:lnTo>
                      <a:pt x="511" y="140"/>
                    </a:lnTo>
                    <a:lnTo>
                      <a:pt x="506" y="137"/>
                    </a:lnTo>
                    <a:lnTo>
                      <a:pt x="496" y="144"/>
                    </a:lnTo>
                    <a:lnTo>
                      <a:pt x="486" y="142"/>
                    </a:lnTo>
                    <a:lnTo>
                      <a:pt x="476" y="134"/>
                    </a:lnTo>
                    <a:lnTo>
                      <a:pt x="472" y="129"/>
                    </a:lnTo>
                    <a:lnTo>
                      <a:pt x="477" y="133"/>
                    </a:lnTo>
                    <a:lnTo>
                      <a:pt x="483" y="134"/>
                    </a:lnTo>
                    <a:lnTo>
                      <a:pt x="488" y="140"/>
                    </a:lnTo>
                    <a:lnTo>
                      <a:pt x="494" y="140"/>
                    </a:lnTo>
                    <a:lnTo>
                      <a:pt x="498" y="137"/>
                    </a:lnTo>
                    <a:lnTo>
                      <a:pt x="506" y="128"/>
                    </a:lnTo>
                    <a:lnTo>
                      <a:pt x="506" y="122"/>
                    </a:lnTo>
                    <a:lnTo>
                      <a:pt x="500" y="124"/>
                    </a:lnTo>
                    <a:lnTo>
                      <a:pt x="502" y="119"/>
                    </a:lnTo>
                    <a:lnTo>
                      <a:pt x="509" y="118"/>
                    </a:lnTo>
                    <a:lnTo>
                      <a:pt x="510" y="113"/>
                    </a:lnTo>
                    <a:lnTo>
                      <a:pt x="499" y="109"/>
                    </a:lnTo>
                    <a:lnTo>
                      <a:pt x="494" y="109"/>
                    </a:lnTo>
                    <a:lnTo>
                      <a:pt x="471" y="102"/>
                    </a:lnTo>
                    <a:lnTo>
                      <a:pt x="469" y="100"/>
                    </a:lnTo>
                    <a:lnTo>
                      <a:pt x="469" y="99"/>
                    </a:lnTo>
                    <a:lnTo>
                      <a:pt x="480" y="102"/>
                    </a:lnTo>
                    <a:lnTo>
                      <a:pt x="491" y="103"/>
                    </a:lnTo>
                    <a:lnTo>
                      <a:pt x="496" y="100"/>
                    </a:lnTo>
                    <a:lnTo>
                      <a:pt x="499" y="102"/>
                    </a:lnTo>
                    <a:lnTo>
                      <a:pt x="498" y="96"/>
                    </a:lnTo>
                    <a:lnTo>
                      <a:pt x="496" y="92"/>
                    </a:lnTo>
                    <a:lnTo>
                      <a:pt x="502" y="91"/>
                    </a:lnTo>
                    <a:lnTo>
                      <a:pt x="499" y="95"/>
                    </a:lnTo>
                    <a:lnTo>
                      <a:pt x="505" y="99"/>
                    </a:lnTo>
                    <a:lnTo>
                      <a:pt x="510" y="100"/>
                    </a:lnTo>
                    <a:lnTo>
                      <a:pt x="510" y="95"/>
                    </a:lnTo>
                    <a:lnTo>
                      <a:pt x="513" y="100"/>
                    </a:lnTo>
                    <a:lnTo>
                      <a:pt x="518" y="102"/>
                    </a:lnTo>
                    <a:lnTo>
                      <a:pt x="530" y="102"/>
                    </a:lnTo>
                    <a:lnTo>
                      <a:pt x="534" y="96"/>
                    </a:lnTo>
                    <a:lnTo>
                      <a:pt x="541" y="80"/>
                    </a:lnTo>
                    <a:lnTo>
                      <a:pt x="541" y="76"/>
                    </a:lnTo>
                    <a:lnTo>
                      <a:pt x="547" y="77"/>
                    </a:lnTo>
                    <a:lnTo>
                      <a:pt x="551" y="72"/>
                    </a:lnTo>
                    <a:close/>
                    <a:moveTo>
                      <a:pt x="544" y="33"/>
                    </a:moveTo>
                    <a:lnTo>
                      <a:pt x="537" y="22"/>
                    </a:lnTo>
                    <a:lnTo>
                      <a:pt x="528" y="0"/>
                    </a:lnTo>
                    <a:lnTo>
                      <a:pt x="528" y="0"/>
                    </a:lnTo>
                    <a:lnTo>
                      <a:pt x="525" y="0"/>
                    </a:lnTo>
                    <a:lnTo>
                      <a:pt x="534" y="20"/>
                    </a:lnTo>
                    <a:lnTo>
                      <a:pt x="538" y="25"/>
                    </a:lnTo>
                    <a:lnTo>
                      <a:pt x="543" y="35"/>
                    </a:lnTo>
                    <a:lnTo>
                      <a:pt x="548" y="41"/>
                    </a:lnTo>
                    <a:lnTo>
                      <a:pt x="545" y="42"/>
                    </a:lnTo>
                    <a:lnTo>
                      <a:pt x="551" y="43"/>
                    </a:lnTo>
                    <a:lnTo>
                      <a:pt x="556" y="50"/>
                    </a:lnTo>
                    <a:lnTo>
                      <a:pt x="559" y="56"/>
                    </a:lnTo>
                    <a:lnTo>
                      <a:pt x="560" y="54"/>
                    </a:lnTo>
                    <a:lnTo>
                      <a:pt x="557" y="48"/>
                    </a:lnTo>
                    <a:lnTo>
                      <a:pt x="544" y="33"/>
                    </a:lnTo>
                    <a:close/>
                    <a:moveTo>
                      <a:pt x="458" y="189"/>
                    </a:moveTo>
                    <a:lnTo>
                      <a:pt x="453" y="194"/>
                    </a:lnTo>
                    <a:lnTo>
                      <a:pt x="450" y="199"/>
                    </a:lnTo>
                    <a:lnTo>
                      <a:pt x="454" y="194"/>
                    </a:lnTo>
                    <a:lnTo>
                      <a:pt x="465" y="185"/>
                    </a:lnTo>
                    <a:lnTo>
                      <a:pt x="464" y="185"/>
                    </a:lnTo>
                    <a:lnTo>
                      <a:pt x="458" y="189"/>
                    </a:lnTo>
                    <a:close/>
                    <a:moveTo>
                      <a:pt x="498" y="161"/>
                    </a:moveTo>
                    <a:lnTo>
                      <a:pt x="488" y="166"/>
                    </a:lnTo>
                    <a:lnTo>
                      <a:pt x="484" y="168"/>
                    </a:lnTo>
                    <a:lnTo>
                      <a:pt x="494" y="164"/>
                    </a:lnTo>
                    <a:lnTo>
                      <a:pt x="505" y="161"/>
                    </a:lnTo>
                    <a:lnTo>
                      <a:pt x="503" y="161"/>
                    </a:lnTo>
                    <a:lnTo>
                      <a:pt x="498" y="161"/>
                    </a:lnTo>
                    <a:close/>
                    <a:moveTo>
                      <a:pt x="524" y="148"/>
                    </a:moveTo>
                    <a:lnTo>
                      <a:pt x="522" y="153"/>
                    </a:lnTo>
                    <a:lnTo>
                      <a:pt x="518" y="166"/>
                    </a:lnTo>
                    <a:lnTo>
                      <a:pt x="524" y="149"/>
                    </a:lnTo>
                    <a:lnTo>
                      <a:pt x="532" y="137"/>
                    </a:lnTo>
                    <a:lnTo>
                      <a:pt x="528" y="142"/>
                    </a:lnTo>
                    <a:lnTo>
                      <a:pt x="524" y="148"/>
                    </a:lnTo>
                    <a:close/>
                    <a:moveTo>
                      <a:pt x="537" y="129"/>
                    </a:moveTo>
                    <a:lnTo>
                      <a:pt x="541" y="124"/>
                    </a:lnTo>
                    <a:lnTo>
                      <a:pt x="538" y="124"/>
                    </a:lnTo>
                    <a:lnTo>
                      <a:pt x="537" y="129"/>
                    </a:lnTo>
                    <a:close/>
                    <a:moveTo>
                      <a:pt x="549" y="114"/>
                    </a:moveTo>
                    <a:lnTo>
                      <a:pt x="545" y="119"/>
                    </a:lnTo>
                    <a:lnTo>
                      <a:pt x="556" y="110"/>
                    </a:lnTo>
                    <a:lnTo>
                      <a:pt x="556" y="109"/>
                    </a:lnTo>
                    <a:lnTo>
                      <a:pt x="555" y="110"/>
                    </a:lnTo>
                    <a:lnTo>
                      <a:pt x="549" y="114"/>
                    </a:lnTo>
                    <a:close/>
                    <a:moveTo>
                      <a:pt x="571" y="75"/>
                    </a:moveTo>
                    <a:lnTo>
                      <a:pt x="570" y="69"/>
                    </a:lnTo>
                    <a:lnTo>
                      <a:pt x="564" y="58"/>
                    </a:lnTo>
                    <a:lnTo>
                      <a:pt x="566" y="64"/>
                    </a:lnTo>
                    <a:lnTo>
                      <a:pt x="568" y="69"/>
                    </a:lnTo>
                    <a:lnTo>
                      <a:pt x="570" y="75"/>
                    </a:lnTo>
                    <a:lnTo>
                      <a:pt x="571" y="94"/>
                    </a:lnTo>
                    <a:lnTo>
                      <a:pt x="568" y="99"/>
                    </a:lnTo>
                    <a:lnTo>
                      <a:pt x="564" y="103"/>
                    </a:lnTo>
                    <a:lnTo>
                      <a:pt x="564" y="105"/>
                    </a:lnTo>
                    <a:lnTo>
                      <a:pt x="571" y="102"/>
                    </a:lnTo>
                    <a:lnTo>
                      <a:pt x="572" y="91"/>
                    </a:lnTo>
                    <a:lnTo>
                      <a:pt x="571" y="75"/>
                    </a:lnTo>
                    <a:close/>
                  </a:path>
                </a:pathLst>
              </a:custGeom>
              <a:solidFill>
                <a:schemeClr val="bg1"/>
              </a:solidFill>
              <a:ln w="12700">
                <a:solidFill>
                  <a:srgbClr val="5F5F5F"/>
                </a:solidFill>
                <a:prstDash val="solid"/>
                <a:round/>
                <a:headEnd/>
                <a:tailEnd/>
              </a:ln>
            </p:spPr>
            <p:txBody>
              <a:bodyPr lIns="18288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NC</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2" name="Freeform 181"/>
              <p:cNvSpPr>
                <a:spLocks noEditPoints="1"/>
              </p:cNvSpPr>
              <p:nvPr/>
            </p:nvSpPr>
            <p:spPr bwMode="auto">
              <a:xfrm>
                <a:off x="4936" y="1580"/>
                <a:ext cx="486" cy="364"/>
              </a:xfrm>
              <a:custGeom>
                <a:avLst/>
                <a:gdLst>
                  <a:gd name="T0" fmla="*/ 379 w 486"/>
                  <a:gd name="T1" fmla="*/ 341 h 364"/>
                  <a:gd name="T2" fmla="*/ 381 w 486"/>
                  <a:gd name="T3" fmla="*/ 319 h 364"/>
                  <a:gd name="T4" fmla="*/ 389 w 486"/>
                  <a:gd name="T5" fmla="*/ 303 h 364"/>
                  <a:gd name="T6" fmla="*/ 373 w 486"/>
                  <a:gd name="T7" fmla="*/ 235 h 364"/>
                  <a:gd name="T8" fmla="*/ 371 w 486"/>
                  <a:gd name="T9" fmla="*/ 174 h 364"/>
                  <a:gd name="T10" fmla="*/ 351 w 486"/>
                  <a:gd name="T11" fmla="*/ 110 h 364"/>
                  <a:gd name="T12" fmla="*/ 347 w 486"/>
                  <a:gd name="T13" fmla="*/ 102 h 364"/>
                  <a:gd name="T14" fmla="*/ 337 w 486"/>
                  <a:gd name="T15" fmla="*/ 75 h 364"/>
                  <a:gd name="T16" fmla="*/ 339 w 486"/>
                  <a:gd name="T17" fmla="*/ 57 h 364"/>
                  <a:gd name="T18" fmla="*/ 336 w 486"/>
                  <a:gd name="T19" fmla="*/ 41 h 364"/>
                  <a:gd name="T20" fmla="*/ 329 w 486"/>
                  <a:gd name="T21" fmla="*/ 18 h 364"/>
                  <a:gd name="T22" fmla="*/ 324 w 486"/>
                  <a:gd name="T23" fmla="*/ 3 h 364"/>
                  <a:gd name="T24" fmla="*/ 246 w 486"/>
                  <a:gd name="T25" fmla="*/ 19 h 364"/>
                  <a:gd name="T26" fmla="*/ 213 w 486"/>
                  <a:gd name="T27" fmla="*/ 45 h 364"/>
                  <a:gd name="T28" fmla="*/ 188 w 486"/>
                  <a:gd name="T29" fmla="*/ 90 h 364"/>
                  <a:gd name="T30" fmla="*/ 170 w 486"/>
                  <a:gd name="T31" fmla="*/ 109 h 364"/>
                  <a:gd name="T32" fmla="*/ 176 w 486"/>
                  <a:gd name="T33" fmla="*/ 121 h 364"/>
                  <a:gd name="T34" fmla="*/ 180 w 486"/>
                  <a:gd name="T35" fmla="*/ 121 h 364"/>
                  <a:gd name="T36" fmla="*/ 184 w 486"/>
                  <a:gd name="T37" fmla="*/ 128 h 364"/>
                  <a:gd name="T38" fmla="*/ 184 w 486"/>
                  <a:gd name="T39" fmla="*/ 143 h 364"/>
                  <a:gd name="T40" fmla="*/ 183 w 486"/>
                  <a:gd name="T41" fmla="*/ 159 h 364"/>
                  <a:gd name="T42" fmla="*/ 165 w 486"/>
                  <a:gd name="T43" fmla="*/ 170 h 364"/>
                  <a:gd name="T44" fmla="*/ 153 w 486"/>
                  <a:gd name="T45" fmla="*/ 183 h 364"/>
                  <a:gd name="T46" fmla="*/ 135 w 486"/>
                  <a:gd name="T47" fmla="*/ 188 h 364"/>
                  <a:gd name="T48" fmla="*/ 100 w 486"/>
                  <a:gd name="T49" fmla="*/ 190 h 364"/>
                  <a:gd name="T50" fmla="*/ 47 w 486"/>
                  <a:gd name="T51" fmla="*/ 201 h 364"/>
                  <a:gd name="T52" fmla="*/ 32 w 486"/>
                  <a:gd name="T53" fmla="*/ 209 h 364"/>
                  <a:gd name="T54" fmla="*/ 29 w 486"/>
                  <a:gd name="T55" fmla="*/ 221 h 364"/>
                  <a:gd name="T56" fmla="*/ 40 w 486"/>
                  <a:gd name="T57" fmla="*/ 230 h 364"/>
                  <a:gd name="T58" fmla="*/ 44 w 486"/>
                  <a:gd name="T59" fmla="*/ 250 h 364"/>
                  <a:gd name="T60" fmla="*/ 28 w 486"/>
                  <a:gd name="T61" fmla="*/ 270 h 364"/>
                  <a:gd name="T62" fmla="*/ 2 w 486"/>
                  <a:gd name="T63" fmla="*/ 300 h 364"/>
                  <a:gd name="T64" fmla="*/ 4 w 486"/>
                  <a:gd name="T65" fmla="*/ 322 h 364"/>
                  <a:gd name="T66" fmla="*/ 210 w 486"/>
                  <a:gd name="T67" fmla="*/ 281 h 364"/>
                  <a:gd name="T68" fmla="*/ 272 w 486"/>
                  <a:gd name="T69" fmla="*/ 272 h 364"/>
                  <a:gd name="T70" fmla="*/ 284 w 486"/>
                  <a:gd name="T71" fmla="*/ 281 h 364"/>
                  <a:gd name="T72" fmla="*/ 295 w 486"/>
                  <a:gd name="T73" fmla="*/ 303 h 364"/>
                  <a:gd name="T74" fmla="*/ 316 w 486"/>
                  <a:gd name="T75" fmla="*/ 310 h 364"/>
                  <a:gd name="T76" fmla="*/ 367 w 486"/>
                  <a:gd name="T77" fmla="*/ 316 h 364"/>
                  <a:gd name="T78" fmla="*/ 362 w 486"/>
                  <a:gd name="T79" fmla="*/ 306 h 364"/>
                  <a:gd name="T80" fmla="*/ 371 w 486"/>
                  <a:gd name="T81" fmla="*/ 322 h 364"/>
                  <a:gd name="T82" fmla="*/ 371 w 486"/>
                  <a:gd name="T83" fmla="*/ 349 h 364"/>
                  <a:gd name="T84" fmla="*/ 474 w 486"/>
                  <a:gd name="T85" fmla="*/ 299 h 364"/>
                  <a:gd name="T86" fmla="*/ 458 w 486"/>
                  <a:gd name="T87" fmla="*/ 314 h 364"/>
                  <a:gd name="T88" fmla="*/ 453 w 486"/>
                  <a:gd name="T89" fmla="*/ 311 h 364"/>
                  <a:gd name="T90" fmla="*/ 463 w 486"/>
                  <a:gd name="T91" fmla="*/ 292 h 364"/>
                  <a:gd name="T92" fmla="*/ 421 w 486"/>
                  <a:gd name="T93" fmla="*/ 318 h 364"/>
                  <a:gd name="T94" fmla="*/ 408 w 486"/>
                  <a:gd name="T95" fmla="*/ 326 h 364"/>
                  <a:gd name="T96" fmla="*/ 389 w 486"/>
                  <a:gd name="T97" fmla="*/ 334 h 364"/>
                  <a:gd name="T98" fmla="*/ 382 w 486"/>
                  <a:gd name="T99" fmla="*/ 344 h 364"/>
                  <a:gd name="T100" fmla="*/ 370 w 486"/>
                  <a:gd name="T101" fmla="*/ 361 h 364"/>
                  <a:gd name="T102" fmla="*/ 377 w 486"/>
                  <a:gd name="T103" fmla="*/ 364 h 364"/>
                  <a:gd name="T104" fmla="*/ 408 w 486"/>
                  <a:gd name="T105" fmla="*/ 348 h 364"/>
                  <a:gd name="T106" fmla="*/ 431 w 486"/>
                  <a:gd name="T107" fmla="*/ 334 h 364"/>
                  <a:gd name="T108" fmla="*/ 447 w 486"/>
                  <a:gd name="T109" fmla="*/ 327 h 364"/>
                  <a:gd name="T110" fmla="*/ 463 w 486"/>
                  <a:gd name="T111" fmla="*/ 315 h 364"/>
                  <a:gd name="T112" fmla="*/ 486 w 486"/>
                  <a:gd name="T113" fmla="*/ 29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6" h="364">
                    <a:moveTo>
                      <a:pt x="371" y="349"/>
                    </a:moveTo>
                    <a:lnTo>
                      <a:pt x="374" y="344"/>
                    </a:lnTo>
                    <a:lnTo>
                      <a:pt x="379" y="341"/>
                    </a:lnTo>
                    <a:lnTo>
                      <a:pt x="381" y="335"/>
                    </a:lnTo>
                    <a:lnTo>
                      <a:pt x="386" y="325"/>
                    </a:lnTo>
                    <a:lnTo>
                      <a:pt x="381" y="319"/>
                    </a:lnTo>
                    <a:lnTo>
                      <a:pt x="381" y="316"/>
                    </a:lnTo>
                    <a:lnTo>
                      <a:pt x="389" y="308"/>
                    </a:lnTo>
                    <a:lnTo>
                      <a:pt x="389" y="303"/>
                    </a:lnTo>
                    <a:lnTo>
                      <a:pt x="385" y="297"/>
                    </a:lnTo>
                    <a:lnTo>
                      <a:pt x="375" y="238"/>
                    </a:lnTo>
                    <a:lnTo>
                      <a:pt x="373" y="235"/>
                    </a:lnTo>
                    <a:lnTo>
                      <a:pt x="373" y="185"/>
                    </a:lnTo>
                    <a:lnTo>
                      <a:pt x="374" y="179"/>
                    </a:lnTo>
                    <a:lnTo>
                      <a:pt x="371" y="174"/>
                    </a:lnTo>
                    <a:lnTo>
                      <a:pt x="371" y="170"/>
                    </a:lnTo>
                    <a:lnTo>
                      <a:pt x="359" y="117"/>
                    </a:lnTo>
                    <a:lnTo>
                      <a:pt x="351" y="110"/>
                    </a:lnTo>
                    <a:lnTo>
                      <a:pt x="350" y="116"/>
                    </a:lnTo>
                    <a:lnTo>
                      <a:pt x="347" y="110"/>
                    </a:lnTo>
                    <a:lnTo>
                      <a:pt x="347" y="102"/>
                    </a:lnTo>
                    <a:lnTo>
                      <a:pt x="344" y="91"/>
                    </a:lnTo>
                    <a:lnTo>
                      <a:pt x="341" y="86"/>
                    </a:lnTo>
                    <a:lnTo>
                      <a:pt x="337" y="75"/>
                    </a:lnTo>
                    <a:lnTo>
                      <a:pt x="337" y="64"/>
                    </a:lnTo>
                    <a:lnTo>
                      <a:pt x="340" y="63"/>
                    </a:lnTo>
                    <a:lnTo>
                      <a:pt x="339" y="57"/>
                    </a:lnTo>
                    <a:lnTo>
                      <a:pt x="337" y="52"/>
                    </a:lnTo>
                    <a:lnTo>
                      <a:pt x="337" y="47"/>
                    </a:lnTo>
                    <a:lnTo>
                      <a:pt x="336" y="41"/>
                    </a:lnTo>
                    <a:lnTo>
                      <a:pt x="331" y="36"/>
                    </a:lnTo>
                    <a:lnTo>
                      <a:pt x="329" y="30"/>
                    </a:lnTo>
                    <a:lnTo>
                      <a:pt x="329" y="18"/>
                    </a:lnTo>
                    <a:lnTo>
                      <a:pt x="325" y="13"/>
                    </a:lnTo>
                    <a:lnTo>
                      <a:pt x="325" y="7"/>
                    </a:lnTo>
                    <a:lnTo>
                      <a:pt x="324" y="3"/>
                    </a:lnTo>
                    <a:lnTo>
                      <a:pt x="324" y="0"/>
                    </a:lnTo>
                    <a:lnTo>
                      <a:pt x="283" y="11"/>
                    </a:lnTo>
                    <a:lnTo>
                      <a:pt x="246" y="19"/>
                    </a:lnTo>
                    <a:lnTo>
                      <a:pt x="241" y="19"/>
                    </a:lnTo>
                    <a:lnTo>
                      <a:pt x="230" y="25"/>
                    </a:lnTo>
                    <a:lnTo>
                      <a:pt x="213" y="45"/>
                    </a:lnTo>
                    <a:lnTo>
                      <a:pt x="195" y="74"/>
                    </a:lnTo>
                    <a:lnTo>
                      <a:pt x="196" y="80"/>
                    </a:lnTo>
                    <a:lnTo>
                      <a:pt x="188" y="90"/>
                    </a:lnTo>
                    <a:lnTo>
                      <a:pt x="185" y="94"/>
                    </a:lnTo>
                    <a:lnTo>
                      <a:pt x="180" y="99"/>
                    </a:lnTo>
                    <a:lnTo>
                      <a:pt x="170" y="109"/>
                    </a:lnTo>
                    <a:lnTo>
                      <a:pt x="169" y="114"/>
                    </a:lnTo>
                    <a:lnTo>
                      <a:pt x="175" y="118"/>
                    </a:lnTo>
                    <a:lnTo>
                      <a:pt x="176" y="121"/>
                    </a:lnTo>
                    <a:lnTo>
                      <a:pt x="175" y="116"/>
                    </a:lnTo>
                    <a:lnTo>
                      <a:pt x="180" y="113"/>
                    </a:lnTo>
                    <a:lnTo>
                      <a:pt x="180" y="121"/>
                    </a:lnTo>
                    <a:lnTo>
                      <a:pt x="188" y="117"/>
                    </a:lnTo>
                    <a:lnTo>
                      <a:pt x="184" y="122"/>
                    </a:lnTo>
                    <a:lnTo>
                      <a:pt x="184" y="128"/>
                    </a:lnTo>
                    <a:lnTo>
                      <a:pt x="179" y="129"/>
                    </a:lnTo>
                    <a:lnTo>
                      <a:pt x="184" y="140"/>
                    </a:lnTo>
                    <a:lnTo>
                      <a:pt x="184" y="143"/>
                    </a:lnTo>
                    <a:lnTo>
                      <a:pt x="187" y="148"/>
                    </a:lnTo>
                    <a:lnTo>
                      <a:pt x="187" y="154"/>
                    </a:lnTo>
                    <a:lnTo>
                      <a:pt x="183" y="159"/>
                    </a:lnTo>
                    <a:lnTo>
                      <a:pt x="177" y="159"/>
                    </a:lnTo>
                    <a:lnTo>
                      <a:pt x="172" y="164"/>
                    </a:lnTo>
                    <a:lnTo>
                      <a:pt x="165" y="170"/>
                    </a:lnTo>
                    <a:lnTo>
                      <a:pt x="162" y="175"/>
                    </a:lnTo>
                    <a:lnTo>
                      <a:pt x="158" y="181"/>
                    </a:lnTo>
                    <a:lnTo>
                      <a:pt x="153" y="183"/>
                    </a:lnTo>
                    <a:lnTo>
                      <a:pt x="149" y="189"/>
                    </a:lnTo>
                    <a:lnTo>
                      <a:pt x="145" y="188"/>
                    </a:lnTo>
                    <a:lnTo>
                      <a:pt x="135" y="188"/>
                    </a:lnTo>
                    <a:lnTo>
                      <a:pt x="124" y="190"/>
                    </a:lnTo>
                    <a:lnTo>
                      <a:pt x="114" y="197"/>
                    </a:lnTo>
                    <a:lnTo>
                      <a:pt x="100" y="190"/>
                    </a:lnTo>
                    <a:lnTo>
                      <a:pt x="78" y="192"/>
                    </a:lnTo>
                    <a:lnTo>
                      <a:pt x="58" y="196"/>
                    </a:lnTo>
                    <a:lnTo>
                      <a:pt x="47" y="201"/>
                    </a:lnTo>
                    <a:lnTo>
                      <a:pt x="42" y="204"/>
                    </a:lnTo>
                    <a:lnTo>
                      <a:pt x="36" y="205"/>
                    </a:lnTo>
                    <a:lnTo>
                      <a:pt x="32" y="209"/>
                    </a:lnTo>
                    <a:lnTo>
                      <a:pt x="27" y="211"/>
                    </a:lnTo>
                    <a:lnTo>
                      <a:pt x="27" y="212"/>
                    </a:lnTo>
                    <a:lnTo>
                      <a:pt x="29" y="221"/>
                    </a:lnTo>
                    <a:lnTo>
                      <a:pt x="28" y="226"/>
                    </a:lnTo>
                    <a:lnTo>
                      <a:pt x="40" y="227"/>
                    </a:lnTo>
                    <a:lnTo>
                      <a:pt x="40" y="230"/>
                    </a:lnTo>
                    <a:lnTo>
                      <a:pt x="38" y="232"/>
                    </a:lnTo>
                    <a:lnTo>
                      <a:pt x="44" y="245"/>
                    </a:lnTo>
                    <a:lnTo>
                      <a:pt x="44" y="250"/>
                    </a:lnTo>
                    <a:lnTo>
                      <a:pt x="35" y="261"/>
                    </a:lnTo>
                    <a:lnTo>
                      <a:pt x="32" y="266"/>
                    </a:lnTo>
                    <a:lnTo>
                      <a:pt x="28" y="270"/>
                    </a:lnTo>
                    <a:lnTo>
                      <a:pt x="23" y="277"/>
                    </a:lnTo>
                    <a:lnTo>
                      <a:pt x="13" y="288"/>
                    </a:lnTo>
                    <a:lnTo>
                      <a:pt x="2" y="300"/>
                    </a:lnTo>
                    <a:lnTo>
                      <a:pt x="0" y="301"/>
                    </a:lnTo>
                    <a:lnTo>
                      <a:pt x="1" y="303"/>
                    </a:lnTo>
                    <a:lnTo>
                      <a:pt x="4" y="322"/>
                    </a:lnTo>
                    <a:lnTo>
                      <a:pt x="52" y="314"/>
                    </a:lnTo>
                    <a:lnTo>
                      <a:pt x="127" y="299"/>
                    </a:lnTo>
                    <a:lnTo>
                      <a:pt x="210" y="281"/>
                    </a:lnTo>
                    <a:lnTo>
                      <a:pt x="265" y="269"/>
                    </a:lnTo>
                    <a:lnTo>
                      <a:pt x="267" y="270"/>
                    </a:lnTo>
                    <a:lnTo>
                      <a:pt x="272" y="272"/>
                    </a:lnTo>
                    <a:lnTo>
                      <a:pt x="274" y="277"/>
                    </a:lnTo>
                    <a:lnTo>
                      <a:pt x="279" y="276"/>
                    </a:lnTo>
                    <a:lnTo>
                      <a:pt x="284" y="281"/>
                    </a:lnTo>
                    <a:lnTo>
                      <a:pt x="290" y="292"/>
                    </a:lnTo>
                    <a:lnTo>
                      <a:pt x="291" y="297"/>
                    </a:lnTo>
                    <a:lnTo>
                      <a:pt x="295" y="303"/>
                    </a:lnTo>
                    <a:lnTo>
                      <a:pt x="305" y="307"/>
                    </a:lnTo>
                    <a:lnTo>
                      <a:pt x="310" y="307"/>
                    </a:lnTo>
                    <a:lnTo>
                      <a:pt x="316" y="310"/>
                    </a:lnTo>
                    <a:lnTo>
                      <a:pt x="316" y="312"/>
                    </a:lnTo>
                    <a:lnTo>
                      <a:pt x="371" y="330"/>
                    </a:lnTo>
                    <a:lnTo>
                      <a:pt x="367" y="316"/>
                    </a:lnTo>
                    <a:lnTo>
                      <a:pt x="362" y="312"/>
                    </a:lnTo>
                    <a:lnTo>
                      <a:pt x="360" y="307"/>
                    </a:lnTo>
                    <a:lnTo>
                      <a:pt x="362" y="306"/>
                    </a:lnTo>
                    <a:lnTo>
                      <a:pt x="363" y="310"/>
                    </a:lnTo>
                    <a:lnTo>
                      <a:pt x="368" y="314"/>
                    </a:lnTo>
                    <a:lnTo>
                      <a:pt x="371" y="322"/>
                    </a:lnTo>
                    <a:lnTo>
                      <a:pt x="373" y="338"/>
                    </a:lnTo>
                    <a:lnTo>
                      <a:pt x="370" y="349"/>
                    </a:lnTo>
                    <a:lnTo>
                      <a:pt x="371" y="349"/>
                    </a:lnTo>
                    <a:close/>
                    <a:moveTo>
                      <a:pt x="481" y="297"/>
                    </a:moveTo>
                    <a:lnTo>
                      <a:pt x="476" y="300"/>
                    </a:lnTo>
                    <a:lnTo>
                      <a:pt x="474" y="299"/>
                    </a:lnTo>
                    <a:lnTo>
                      <a:pt x="469" y="300"/>
                    </a:lnTo>
                    <a:lnTo>
                      <a:pt x="463" y="303"/>
                    </a:lnTo>
                    <a:lnTo>
                      <a:pt x="458" y="314"/>
                    </a:lnTo>
                    <a:lnTo>
                      <a:pt x="454" y="315"/>
                    </a:lnTo>
                    <a:lnTo>
                      <a:pt x="449" y="315"/>
                    </a:lnTo>
                    <a:lnTo>
                      <a:pt x="453" y="311"/>
                    </a:lnTo>
                    <a:lnTo>
                      <a:pt x="458" y="306"/>
                    </a:lnTo>
                    <a:lnTo>
                      <a:pt x="458" y="300"/>
                    </a:lnTo>
                    <a:lnTo>
                      <a:pt x="463" y="292"/>
                    </a:lnTo>
                    <a:lnTo>
                      <a:pt x="447" y="310"/>
                    </a:lnTo>
                    <a:lnTo>
                      <a:pt x="436" y="315"/>
                    </a:lnTo>
                    <a:lnTo>
                      <a:pt x="421" y="318"/>
                    </a:lnTo>
                    <a:lnTo>
                      <a:pt x="416" y="320"/>
                    </a:lnTo>
                    <a:lnTo>
                      <a:pt x="413" y="326"/>
                    </a:lnTo>
                    <a:lnTo>
                      <a:pt x="408" y="326"/>
                    </a:lnTo>
                    <a:lnTo>
                      <a:pt x="398" y="331"/>
                    </a:lnTo>
                    <a:lnTo>
                      <a:pt x="393" y="330"/>
                    </a:lnTo>
                    <a:lnTo>
                      <a:pt x="389" y="334"/>
                    </a:lnTo>
                    <a:lnTo>
                      <a:pt x="389" y="339"/>
                    </a:lnTo>
                    <a:lnTo>
                      <a:pt x="383" y="337"/>
                    </a:lnTo>
                    <a:lnTo>
                      <a:pt x="382" y="344"/>
                    </a:lnTo>
                    <a:lnTo>
                      <a:pt x="373" y="349"/>
                    </a:lnTo>
                    <a:lnTo>
                      <a:pt x="371" y="356"/>
                    </a:lnTo>
                    <a:lnTo>
                      <a:pt x="370" y="361"/>
                    </a:lnTo>
                    <a:lnTo>
                      <a:pt x="373" y="361"/>
                    </a:lnTo>
                    <a:lnTo>
                      <a:pt x="382" y="360"/>
                    </a:lnTo>
                    <a:lnTo>
                      <a:pt x="377" y="364"/>
                    </a:lnTo>
                    <a:lnTo>
                      <a:pt x="387" y="358"/>
                    </a:lnTo>
                    <a:lnTo>
                      <a:pt x="406" y="348"/>
                    </a:lnTo>
                    <a:lnTo>
                      <a:pt x="408" y="348"/>
                    </a:lnTo>
                    <a:lnTo>
                      <a:pt x="415" y="344"/>
                    </a:lnTo>
                    <a:lnTo>
                      <a:pt x="420" y="341"/>
                    </a:lnTo>
                    <a:lnTo>
                      <a:pt x="431" y="334"/>
                    </a:lnTo>
                    <a:lnTo>
                      <a:pt x="436" y="333"/>
                    </a:lnTo>
                    <a:lnTo>
                      <a:pt x="442" y="329"/>
                    </a:lnTo>
                    <a:lnTo>
                      <a:pt x="447" y="327"/>
                    </a:lnTo>
                    <a:lnTo>
                      <a:pt x="458" y="320"/>
                    </a:lnTo>
                    <a:lnTo>
                      <a:pt x="458" y="316"/>
                    </a:lnTo>
                    <a:lnTo>
                      <a:pt x="463" y="315"/>
                    </a:lnTo>
                    <a:lnTo>
                      <a:pt x="474" y="306"/>
                    </a:lnTo>
                    <a:lnTo>
                      <a:pt x="480" y="303"/>
                    </a:lnTo>
                    <a:lnTo>
                      <a:pt x="486" y="293"/>
                    </a:lnTo>
                    <a:lnTo>
                      <a:pt x="481" y="297"/>
                    </a:lnTo>
                    <a:close/>
                  </a:path>
                </a:pathLst>
              </a:custGeom>
              <a:solidFill>
                <a:schemeClr val="bg1"/>
              </a:solidFill>
              <a:ln w="12700">
                <a:solidFill>
                  <a:srgbClr val="5F5F5F"/>
                </a:solidFill>
                <a:prstDash val="solid"/>
                <a:round/>
                <a:headEnd/>
                <a:tailEnd/>
              </a:ln>
            </p:spPr>
            <p:txBody>
              <a:bodyPr lIns="2286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NY</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3" name="Freeform 182"/>
              <p:cNvSpPr>
                <a:spLocks noEditPoints="1"/>
              </p:cNvSpPr>
              <p:nvPr/>
            </p:nvSpPr>
            <p:spPr bwMode="auto">
              <a:xfrm>
                <a:off x="5309" y="1712"/>
                <a:ext cx="226" cy="122"/>
              </a:xfrm>
              <a:custGeom>
                <a:avLst/>
                <a:gdLst>
                  <a:gd name="T0" fmla="*/ 214 w 226"/>
                  <a:gd name="T1" fmla="*/ 66 h 122"/>
                  <a:gd name="T2" fmla="*/ 202 w 226"/>
                  <a:gd name="T3" fmla="*/ 53 h 122"/>
                  <a:gd name="T4" fmla="*/ 191 w 226"/>
                  <a:gd name="T5" fmla="*/ 53 h 122"/>
                  <a:gd name="T6" fmla="*/ 202 w 226"/>
                  <a:gd name="T7" fmla="*/ 57 h 122"/>
                  <a:gd name="T8" fmla="*/ 208 w 226"/>
                  <a:gd name="T9" fmla="*/ 62 h 122"/>
                  <a:gd name="T10" fmla="*/ 206 w 226"/>
                  <a:gd name="T11" fmla="*/ 76 h 122"/>
                  <a:gd name="T12" fmla="*/ 191 w 226"/>
                  <a:gd name="T13" fmla="*/ 83 h 122"/>
                  <a:gd name="T14" fmla="*/ 181 w 226"/>
                  <a:gd name="T15" fmla="*/ 81 h 122"/>
                  <a:gd name="T16" fmla="*/ 172 w 226"/>
                  <a:gd name="T17" fmla="*/ 69 h 122"/>
                  <a:gd name="T18" fmla="*/ 166 w 226"/>
                  <a:gd name="T19" fmla="*/ 62 h 122"/>
                  <a:gd name="T20" fmla="*/ 168 w 226"/>
                  <a:gd name="T21" fmla="*/ 58 h 122"/>
                  <a:gd name="T22" fmla="*/ 151 w 226"/>
                  <a:gd name="T23" fmla="*/ 49 h 122"/>
                  <a:gd name="T24" fmla="*/ 141 w 226"/>
                  <a:gd name="T25" fmla="*/ 49 h 122"/>
                  <a:gd name="T26" fmla="*/ 143 w 226"/>
                  <a:gd name="T27" fmla="*/ 43 h 122"/>
                  <a:gd name="T28" fmla="*/ 145 w 226"/>
                  <a:gd name="T29" fmla="*/ 32 h 122"/>
                  <a:gd name="T30" fmla="*/ 146 w 226"/>
                  <a:gd name="T31" fmla="*/ 26 h 122"/>
                  <a:gd name="T32" fmla="*/ 158 w 226"/>
                  <a:gd name="T33" fmla="*/ 14 h 122"/>
                  <a:gd name="T34" fmla="*/ 154 w 226"/>
                  <a:gd name="T35" fmla="*/ 15 h 122"/>
                  <a:gd name="T36" fmla="*/ 143 w 226"/>
                  <a:gd name="T37" fmla="*/ 12 h 122"/>
                  <a:gd name="T38" fmla="*/ 138 w 226"/>
                  <a:gd name="T39" fmla="*/ 4 h 122"/>
                  <a:gd name="T40" fmla="*/ 137 w 226"/>
                  <a:gd name="T41" fmla="*/ 0 h 122"/>
                  <a:gd name="T42" fmla="*/ 128 w 226"/>
                  <a:gd name="T43" fmla="*/ 4 h 122"/>
                  <a:gd name="T44" fmla="*/ 124 w 226"/>
                  <a:gd name="T45" fmla="*/ 8 h 122"/>
                  <a:gd name="T46" fmla="*/ 115 w 226"/>
                  <a:gd name="T47" fmla="*/ 22 h 122"/>
                  <a:gd name="T48" fmla="*/ 1 w 226"/>
                  <a:gd name="T49" fmla="*/ 47 h 122"/>
                  <a:gd name="T50" fmla="*/ 0 w 226"/>
                  <a:gd name="T51" fmla="*/ 103 h 122"/>
                  <a:gd name="T52" fmla="*/ 36 w 226"/>
                  <a:gd name="T53" fmla="*/ 99 h 122"/>
                  <a:gd name="T54" fmla="*/ 51 w 226"/>
                  <a:gd name="T55" fmla="*/ 95 h 122"/>
                  <a:gd name="T56" fmla="*/ 61 w 226"/>
                  <a:gd name="T57" fmla="*/ 92 h 122"/>
                  <a:gd name="T58" fmla="*/ 97 w 226"/>
                  <a:gd name="T59" fmla="*/ 84 h 122"/>
                  <a:gd name="T60" fmla="*/ 122 w 226"/>
                  <a:gd name="T61" fmla="*/ 79 h 122"/>
                  <a:gd name="T62" fmla="*/ 128 w 226"/>
                  <a:gd name="T63" fmla="*/ 87 h 122"/>
                  <a:gd name="T64" fmla="*/ 132 w 226"/>
                  <a:gd name="T65" fmla="*/ 92 h 122"/>
                  <a:gd name="T66" fmla="*/ 137 w 226"/>
                  <a:gd name="T67" fmla="*/ 96 h 122"/>
                  <a:gd name="T68" fmla="*/ 143 w 226"/>
                  <a:gd name="T69" fmla="*/ 102 h 122"/>
                  <a:gd name="T70" fmla="*/ 150 w 226"/>
                  <a:gd name="T71" fmla="*/ 110 h 122"/>
                  <a:gd name="T72" fmla="*/ 154 w 226"/>
                  <a:gd name="T73" fmla="*/ 108 h 122"/>
                  <a:gd name="T74" fmla="*/ 162 w 226"/>
                  <a:gd name="T75" fmla="*/ 100 h 122"/>
                  <a:gd name="T76" fmla="*/ 170 w 226"/>
                  <a:gd name="T77" fmla="*/ 91 h 122"/>
                  <a:gd name="T78" fmla="*/ 176 w 226"/>
                  <a:gd name="T79" fmla="*/ 92 h 122"/>
                  <a:gd name="T80" fmla="*/ 184 w 226"/>
                  <a:gd name="T81" fmla="*/ 100 h 122"/>
                  <a:gd name="T82" fmla="*/ 189 w 226"/>
                  <a:gd name="T83" fmla="*/ 92 h 122"/>
                  <a:gd name="T84" fmla="*/ 207 w 226"/>
                  <a:gd name="T85" fmla="*/ 84 h 122"/>
                  <a:gd name="T86" fmla="*/ 217 w 226"/>
                  <a:gd name="T87" fmla="*/ 77 h 122"/>
                  <a:gd name="T88" fmla="*/ 218 w 226"/>
                  <a:gd name="T89" fmla="*/ 106 h 122"/>
                  <a:gd name="T90" fmla="*/ 218 w 226"/>
                  <a:gd name="T91" fmla="*/ 113 h 122"/>
                  <a:gd name="T92" fmla="*/ 223 w 226"/>
                  <a:gd name="T93" fmla="*/ 115 h 122"/>
                  <a:gd name="T94" fmla="*/ 222 w 226"/>
                  <a:gd name="T95" fmla="*/ 108 h 122"/>
                  <a:gd name="T96" fmla="*/ 179 w 226"/>
                  <a:gd name="T97" fmla="*/ 113 h 122"/>
                  <a:gd name="T98" fmla="*/ 184 w 226"/>
                  <a:gd name="T99" fmla="*/ 117 h 122"/>
                  <a:gd name="T100" fmla="*/ 185 w 226"/>
                  <a:gd name="T101"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6" h="122">
                    <a:moveTo>
                      <a:pt x="217" y="77"/>
                    </a:moveTo>
                    <a:lnTo>
                      <a:pt x="214" y="66"/>
                    </a:lnTo>
                    <a:lnTo>
                      <a:pt x="207" y="57"/>
                    </a:lnTo>
                    <a:lnTo>
                      <a:pt x="202" y="53"/>
                    </a:lnTo>
                    <a:lnTo>
                      <a:pt x="196" y="51"/>
                    </a:lnTo>
                    <a:lnTo>
                      <a:pt x="191" y="53"/>
                    </a:lnTo>
                    <a:lnTo>
                      <a:pt x="196" y="53"/>
                    </a:lnTo>
                    <a:lnTo>
                      <a:pt x="202" y="57"/>
                    </a:lnTo>
                    <a:lnTo>
                      <a:pt x="203" y="62"/>
                    </a:lnTo>
                    <a:lnTo>
                      <a:pt x="208" y="62"/>
                    </a:lnTo>
                    <a:lnTo>
                      <a:pt x="211" y="70"/>
                    </a:lnTo>
                    <a:lnTo>
                      <a:pt x="206" y="76"/>
                    </a:lnTo>
                    <a:lnTo>
                      <a:pt x="196" y="84"/>
                    </a:lnTo>
                    <a:lnTo>
                      <a:pt x="191" y="83"/>
                    </a:lnTo>
                    <a:lnTo>
                      <a:pt x="185" y="83"/>
                    </a:lnTo>
                    <a:lnTo>
                      <a:pt x="181" y="81"/>
                    </a:lnTo>
                    <a:lnTo>
                      <a:pt x="177" y="70"/>
                    </a:lnTo>
                    <a:lnTo>
                      <a:pt x="172" y="69"/>
                    </a:lnTo>
                    <a:lnTo>
                      <a:pt x="166" y="66"/>
                    </a:lnTo>
                    <a:lnTo>
                      <a:pt x="166" y="62"/>
                    </a:lnTo>
                    <a:lnTo>
                      <a:pt x="172" y="65"/>
                    </a:lnTo>
                    <a:lnTo>
                      <a:pt x="168" y="58"/>
                    </a:lnTo>
                    <a:lnTo>
                      <a:pt x="157" y="49"/>
                    </a:lnTo>
                    <a:lnTo>
                      <a:pt x="151" y="49"/>
                    </a:lnTo>
                    <a:lnTo>
                      <a:pt x="146" y="51"/>
                    </a:lnTo>
                    <a:lnTo>
                      <a:pt x="141" y="49"/>
                    </a:lnTo>
                    <a:lnTo>
                      <a:pt x="138" y="43"/>
                    </a:lnTo>
                    <a:lnTo>
                      <a:pt x="143" y="43"/>
                    </a:lnTo>
                    <a:lnTo>
                      <a:pt x="141" y="38"/>
                    </a:lnTo>
                    <a:lnTo>
                      <a:pt x="145" y="32"/>
                    </a:lnTo>
                    <a:lnTo>
                      <a:pt x="145" y="31"/>
                    </a:lnTo>
                    <a:lnTo>
                      <a:pt x="146" y="26"/>
                    </a:lnTo>
                    <a:lnTo>
                      <a:pt x="157" y="19"/>
                    </a:lnTo>
                    <a:lnTo>
                      <a:pt x="158" y="14"/>
                    </a:lnTo>
                    <a:lnTo>
                      <a:pt x="153" y="14"/>
                    </a:lnTo>
                    <a:lnTo>
                      <a:pt x="154" y="15"/>
                    </a:lnTo>
                    <a:lnTo>
                      <a:pt x="149" y="16"/>
                    </a:lnTo>
                    <a:lnTo>
                      <a:pt x="143" y="12"/>
                    </a:lnTo>
                    <a:lnTo>
                      <a:pt x="142" y="7"/>
                    </a:lnTo>
                    <a:lnTo>
                      <a:pt x="138" y="4"/>
                    </a:lnTo>
                    <a:lnTo>
                      <a:pt x="139" y="0"/>
                    </a:lnTo>
                    <a:lnTo>
                      <a:pt x="137" y="0"/>
                    </a:lnTo>
                    <a:lnTo>
                      <a:pt x="134" y="0"/>
                    </a:lnTo>
                    <a:lnTo>
                      <a:pt x="128" y="4"/>
                    </a:lnTo>
                    <a:lnTo>
                      <a:pt x="126" y="9"/>
                    </a:lnTo>
                    <a:lnTo>
                      <a:pt x="124" y="8"/>
                    </a:lnTo>
                    <a:lnTo>
                      <a:pt x="120" y="14"/>
                    </a:lnTo>
                    <a:lnTo>
                      <a:pt x="115" y="22"/>
                    </a:lnTo>
                    <a:lnTo>
                      <a:pt x="47" y="37"/>
                    </a:lnTo>
                    <a:lnTo>
                      <a:pt x="1" y="47"/>
                    </a:lnTo>
                    <a:lnTo>
                      <a:pt x="0" y="53"/>
                    </a:lnTo>
                    <a:lnTo>
                      <a:pt x="0" y="103"/>
                    </a:lnTo>
                    <a:lnTo>
                      <a:pt x="2" y="106"/>
                    </a:lnTo>
                    <a:lnTo>
                      <a:pt x="36" y="99"/>
                    </a:lnTo>
                    <a:lnTo>
                      <a:pt x="42" y="99"/>
                    </a:lnTo>
                    <a:lnTo>
                      <a:pt x="51" y="95"/>
                    </a:lnTo>
                    <a:lnTo>
                      <a:pt x="55" y="95"/>
                    </a:lnTo>
                    <a:lnTo>
                      <a:pt x="61" y="92"/>
                    </a:lnTo>
                    <a:lnTo>
                      <a:pt x="90" y="85"/>
                    </a:lnTo>
                    <a:lnTo>
                      <a:pt x="97" y="84"/>
                    </a:lnTo>
                    <a:lnTo>
                      <a:pt x="101" y="84"/>
                    </a:lnTo>
                    <a:lnTo>
                      <a:pt x="122" y="79"/>
                    </a:lnTo>
                    <a:lnTo>
                      <a:pt x="126" y="81"/>
                    </a:lnTo>
                    <a:lnTo>
                      <a:pt x="128" y="87"/>
                    </a:lnTo>
                    <a:lnTo>
                      <a:pt x="131" y="88"/>
                    </a:lnTo>
                    <a:lnTo>
                      <a:pt x="132" y="92"/>
                    </a:lnTo>
                    <a:lnTo>
                      <a:pt x="135" y="96"/>
                    </a:lnTo>
                    <a:lnTo>
                      <a:pt x="137" y="96"/>
                    </a:lnTo>
                    <a:lnTo>
                      <a:pt x="141" y="99"/>
                    </a:lnTo>
                    <a:lnTo>
                      <a:pt x="143" y="102"/>
                    </a:lnTo>
                    <a:lnTo>
                      <a:pt x="149" y="103"/>
                    </a:lnTo>
                    <a:lnTo>
                      <a:pt x="150" y="110"/>
                    </a:lnTo>
                    <a:lnTo>
                      <a:pt x="151" y="114"/>
                    </a:lnTo>
                    <a:lnTo>
                      <a:pt x="154" y="108"/>
                    </a:lnTo>
                    <a:lnTo>
                      <a:pt x="160" y="108"/>
                    </a:lnTo>
                    <a:lnTo>
                      <a:pt x="162" y="100"/>
                    </a:lnTo>
                    <a:lnTo>
                      <a:pt x="168" y="96"/>
                    </a:lnTo>
                    <a:lnTo>
                      <a:pt x="170" y="91"/>
                    </a:lnTo>
                    <a:lnTo>
                      <a:pt x="176" y="87"/>
                    </a:lnTo>
                    <a:lnTo>
                      <a:pt x="176" y="92"/>
                    </a:lnTo>
                    <a:lnTo>
                      <a:pt x="177" y="103"/>
                    </a:lnTo>
                    <a:lnTo>
                      <a:pt x="184" y="100"/>
                    </a:lnTo>
                    <a:lnTo>
                      <a:pt x="188" y="98"/>
                    </a:lnTo>
                    <a:lnTo>
                      <a:pt x="189" y="92"/>
                    </a:lnTo>
                    <a:lnTo>
                      <a:pt x="192" y="92"/>
                    </a:lnTo>
                    <a:lnTo>
                      <a:pt x="207" y="84"/>
                    </a:lnTo>
                    <a:lnTo>
                      <a:pt x="214" y="83"/>
                    </a:lnTo>
                    <a:lnTo>
                      <a:pt x="217" y="77"/>
                    </a:lnTo>
                    <a:close/>
                    <a:moveTo>
                      <a:pt x="222" y="108"/>
                    </a:moveTo>
                    <a:lnTo>
                      <a:pt x="218" y="106"/>
                    </a:lnTo>
                    <a:lnTo>
                      <a:pt x="219" y="107"/>
                    </a:lnTo>
                    <a:lnTo>
                      <a:pt x="218" y="113"/>
                    </a:lnTo>
                    <a:lnTo>
                      <a:pt x="214" y="117"/>
                    </a:lnTo>
                    <a:lnTo>
                      <a:pt x="223" y="115"/>
                    </a:lnTo>
                    <a:lnTo>
                      <a:pt x="226" y="114"/>
                    </a:lnTo>
                    <a:lnTo>
                      <a:pt x="222" y="108"/>
                    </a:lnTo>
                    <a:close/>
                    <a:moveTo>
                      <a:pt x="181" y="108"/>
                    </a:moveTo>
                    <a:lnTo>
                      <a:pt x="179" y="113"/>
                    </a:lnTo>
                    <a:lnTo>
                      <a:pt x="175" y="122"/>
                    </a:lnTo>
                    <a:lnTo>
                      <a:pt x="184" y="117"/>
                    </a:lnTo>
                    <a:lnTo>
                      <a:pt x="189" y="113"/>
                    </a:lnTo>
                    <a:lnTo>
                      <a:pt x="185" y="107"/>
                    </a:lnTo>
                    <a:lnTo>
                      <a:pt x="181" y="108"/>
                    </a:lnTo>
                    <a:close/>
                  </a:path>
                </a:pathLst>
              </a:custGeom>
              <a:solidFill>
                <a:schemeClr val="bg1"/>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4" name="Freeform 183"/>
              <p:cNvSpPr>
                <a:spLocks noEditPoints="1"/>
              </p:cNvSpPr>
              <p:nvPr/>
            </p:nvSpPr>
            <p:spPr bwMode="auto">
              <a:xfrm>
                <a:off x="5380" y="1317"/>
                <a:ext cx="255" cy="377"/>
              </a:xfrm>
              <a:custGeom>
                <a:avLst/>
                <a:gdLst>
                  <a:gd name="T0" fmla="*/ 226 w 255"/>
                  <a:gd name="T1" fmla="*/ 173 h 377"/>
                  <a:gd name="T2" fmla="*/ 222 w 255"/>
                  <a:gd name="T3" fmla="*/ 154 h 377"/>
                  <a:gd name="T4" fmla="*/ 213 w 255"/>
                  <a:gd name="T5" fmla="*/ 152 h 377"/>
                  <a:gd name="T6" fmla="*/ 201 w 255"/>
                  <a:gd name="T7" fmla="*/ 147 h 377"/>
                  <a:gd name="T8" fmla="*/ 196 w 255"/>
                  <a:gd name="T9" fmla="*/ 130 h 377"/>
                  <a:gd name="T10" fmla="*/ 188 w 255"/>
                  <a:gd name="T11" fmla="*/ 125 h 377"/>
                  <a:gd name="T12" fmla="*/ 173 w 255"/>
                  <a:gd name="T13" fmla="*/ 122 h 377"/>
                  <a:gd name="T14" fmla="*/ 169 w 255"/>
                  <a:gd name="T15" fmla="*/ 107 h 377"/>
                  <a:gd name="T16" fmla="*/ 139 w 255"/>
                  <a:gd name="T17" fmla="*/ 15 h 377"/>
                  <a:gd name="T18" fmla="*/ 113 w 255"/>
                  <a:gd name="T19" fmla="*/ 3 h 377"/>
                  <a:gd name="T20" fmla="*/ 97 w 255"/>
                  <a:gd name="T21" fmla="*/ 8 h 377"/>
                  <a:gd name="T22" fmla="*/ 83 w 255"/>
                  <a:gd name="T23" fmla="*/ 19 h 377"/>
                  <a:gd name="T24" fmla="*/ 66 w 255"/>
                  <a:gd name="T25" fmla="*/ 18 h 377"/>
                  <a:gd name="T26" fmla="*/ 52 w 255"/>
                  <a:gd name="T27" fmla="*/ 8 h 377"/>
                  <a:gd name="T28" fmla="*/ 28 w 255"/>
                  <a:gd name="T29" fmla="*/ 109 h 377"/>
                  <a:gd name="T30" fmla="*/ 28 w 255"/>
                  <a:gd name="T31" fmla="*/ 140 h 377"/>
                  <a:gd name="T32" fmla="*/ 29 w 255"/>
                  <a:gd name="T33" fmla="*/ 160 h 377"/>
                  <a:gd name="T34" fmla="*/ 15 w 255"/>
                  <a:gd name="T35" fmla="*/ 182 h 377"/>
                  <a:gd name="T36" fmla="*/ 15 w 255"/>
                  <a:gd name="T37" fmla="*/ 192 h 377"/>
                  <a:gd name="T38" fmla="*/ 14 w 255"/>
                  <a:gd name="T39" fmla="*/ 202 h 377"/>
                  <a:gd name="T40" fmla="*/ 0 w 255"/>
                  <a:gd name="T41" fmla="*/ 206 h 377"/>
                  <a:gd name="T42" fmla="*/ 45 w 255"/>
                  <a:gd name="T43" fmla="*/ 343 h 377"/>
                  <a:gd name="T44" fmla="*/ 49 w 255"/>
                  <a:gd name="T45" fmla="*/ 358 h 377"/>
                  <a:gd name="T46" fmla="*/ 61 w 255"/>
                  <a:gd name="T47" fmla="*/ 371 h 377"/>
                  <a:gd name="T48" fmla="*/ 74 w 255"/>
                  <a:gd name="T49" fmla="*/ 372 h 377"/>
                  <a:gd name="T50" fmla="*/ 74 w 255"/>
                  <a:gd name="T51" fmla="*/ 356 h 377"/>
                  <a:gd name="T52" fmla="*/ 80 w 255"/>
                  <a:gd name="T53" fmla="*/ 337 h 377"/>
                  <a:gd name="T54" fmla="*/ 83 w 255"/>
                  <a:gd name="T55" fmla="*/ 319 h 377"/>
                  <a:gd name="T56" fmla="*/ 95 w 255"/>
                  <a:gd name="T57" fmla="*/ 312 h 377"/>
                  <a:gd name="T58" fmla="*/ 99 w 255"/>
                  <a:gd name="T59" fmla="*/ 307 h 377"/>
                  <a:gd name="T60" fmla="*/ 106 w 255"/>
                  <a:gd name="T61" fmla="*/ 312 h 377"/>
                  <a:gd name="T62" fmla="*/ 98 w 255"/>
                  <a:gd name="T63" fmla="*/ 293 h 377"/>
                  <a:gd name="T64" fmla="*/ 101 w 255"/>
                  <a:gd name="T65" fmla="*/ 288 h 377"/>
                  <a:gd name="T66" fmla="*/ 106 w 255"/>
                  <a:gd name="T67" fmla="*/ 295 h 377"/>
                  <a:gd name="T68" fmla="*/ 113 w 255"/>
                  <a:gd name="T69" fmla="*/ 292 h 377"/>
                  <a:gd name="T70" fmla="*/ 114 w 255"/>
                  <a:gd name="T71" fmla="*/ 289 h 377"/>
                  <a:gd name="T72" fmla="*/ 116 w 255"/>
                  <a:gd name="T73" fmla="*/ 288 h 377"/>
                  <a:gd name="T74" fmla="*/ 123 w 255"/>
                  <a:gd name="T75" fmla="*/ 292 h 377"/>
                  <a:gd name="T76" fmla="*/ 129 w 255"/>
                  <a:gd name="T77" fmla="*/ 281 h 377"/>
                  <a:gd name="T78" fmla="*/ 140 w 255"/>
                  <a:gd name="T79" fmla="*/ 272 h 377"/>
                  <a:gd name="T80" fmla="*/ 139 w 255"/>
                  <a:gd name="T81" fmla="*/ 255 h 377"/>
                  <a:gd name="T82" fmla="*/ 137 w 255"/>
                  <a:gd name="T83" fmla="*/ 240 h 377"/>
                  <a:gd name="T84" fmla="*/ 148 w 255"/>
                  <a:gd name="T85" fmla="*/ 232 h 377"/>
                  <a:gd name="T86" fmla="*/ 151 w 255"/>
                  <a:gd name="T87" fmla="*/ 242 h 377"/>
                  <a:gd name="T88" fmla="*/ 167 w 255"/>
                  <a:gd name="T89" fmla="*/ 248 h 377"/>
                  <a:gd name="T90" fmla="*/ 165 w 255"/>
                  <a:gd name="T91" fmla="*/ 232 h 377"/>
                  <a:gd name="T92" fmla="*/ 174 w 255"/>
                  <a:gd name="T93" fmla="*/ 228 h 377"/>
                  <a:gd name="T94" fmla="*/ 190 w 255"/>
                  <a:gd name="T95" fmla="*/ 232 h 377"/>
                  <a:gd name="T96" fmla="*/ 193 w 255"/>
                  <a:gd name="T97" fmla="*/ 219 h 377"/>
                  <a:gd name="T98" fmla="*/ 197 w 255"/>
                  <a:gd name="T99" fmla="*/ 224 h 377"/>
                  <a:gd name="T100" fmla="*/ 200 w 255"/>
                  <a:gd name="T101" fmla="*/ 208 h 377"/>
                  <a:gd name="T102" fmla="*/ 208 w 255"/>
                  <a:gd name="T103" fmla="*/ 208 h 377"/>
                  <a:gd name="T104" fmla="*/ 217 w 255"/>
                  <a:gd name="T105" fmla="*/ 201 h 377"/>
                  <a:gd name="T106" fmla="*/ 223 w 255"/>
                  <a:gd name="T107" fmla="*/ 198 h 377"/>
                  <a:gd name="T108" fmla="*/ 232 w 255"/>
                  <a:gd name="T109" fmla="*/ 190 h 377"/>
                  <a:gd name="T110" fmla="*/ 232 w 255"/>
                  <a:gd name="T111" fmla="*/ 171 h 377"/>
                  <a:gd name="T112" fmla="*/ 170 w 255"/>
                  <a:gd name="T113" fmla="*/ 238 h 377"/>
                  <a:gd name="T114" fmla="*/ 184 w 255"/>
                  <a:gd name="T115" fmla="*/ 232 h 377"/>
                  <a:gd name="T116" fmla="*/ 251 w 255"/>
                  <a:gd name="T117" fmla="*/ 174 h 377"/>
                  <a:gd name="T118" fmla="*/ 247 w 255"/>
                  <a:gd name="T119" fmla="*/ 185 h 377"/>
                  <a:gd name="T120" fmla="*/ 255 w 255"/>
                  <a:gd name="T121" fmla="*/ 17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377">
                    <a:moveTo>
                      <a:pt x="234" y="173"/>
                    </a:moveTo>
                    <a:lnTo>
                      <a:pt x="230" y="178"/>
                    </a:lnTo>
                    <a:lnTo>
                      <a:pt x="226" y="173"/>
                    </a:lnTo>
                    <a:lnTo>
                      <a:pt x="231" y="164"/>
                    </a:lnTo>
                    <a:lnTo>
                      <a:pt x="222" y="155"/>
                    </a:lnTo>
                    <a:lnTo>
                      <a:pt x="222" y="154"/>
                    </a:lnTo>
                    <a:lnTo>
                      <a:pt x="222" y="154"/>
                    </a:lnTo>
                    <a:lnTo>
                      <a:pt x="217" y="152"/>
                    </a:lnTo>
                    <a:lnTo>
                      <a:pt x="213" y="152"/>
                    </a:lnTo>
                    <a:lnTo>
                      <a:pt x="209" y="156"/>
                    </a:lnTo>
                    <a:lnTo>
                      <a:pt x="204" y="152"/>
                    </a:lnTo>
                    <a:lnTo>
                      <a:pt x="201" y="147"/>
                    </a:lnTo>
                    <a:lnTo>
                      <a:pt x="201" y="141"/>
                    </a:lnTo>
                    <a:lnTo>
                      <a:pt x="197" y="136"/>
                    </a:lnTo>
                    <a:lnTo>
                      <a:pt x="196" y="130"/>
                    </a:lnTo>
                    <a:lnTo>
                      <a:pt x="197" y="125"/>
                    </a:lnTo>
                    <a:lnTo>
                      <a:pt x="193" y="124"/>
                    </a:lnTo>
                    <a:lnTo>
                      <a:pt x="188" y="125"/>
                    </a:lnTo>
                    <a:lnTo>
                      <a:pt x="182" y="125"/>
                    </a:lnTo>
                    <a:lnTo>
                      <a:pt x="177" y="121"/>
                    </a:lnTo>
                    <a:lnTo>
                      <a:pt x="173" y="122"/>
                    </a:lnTo>
                    <a:lnTo>
                      <a:pt x="170" y="117"/>
                    </a:lnTo>
                    <a:lnTo>
                      <a:pt x="171" y="113"/>
                    </a:lnTo>
                    <a:lnTo>
                      <a:pt x="169" y="107"/>
                    </a:lnTo>
                    <a:lnTo>
                      <a:pt x="169" y="102"/>
                    </a:lnTo>
                    <a:lnTo>
                      <a:pt x="162" y="84"/>
                    </a:lnTo>
                    <a:lnTo>
                      <a:pt x="139" y="15"/>
                    </a:lnTo>
                    <a:lnTo>
                      <a:pt x="135" y="14"/>
                    </a:lnTo>
                    <a:lnTo>
                      <a:pt x="124" y="7"/>
                    </a:lnTo>
                    <a:lnTo>
                      <a:pt x="113" y="3"/>
                    </a:lnTo>
                    <a:lnTo>
                      <a:pt x="108" y="0"/>
                    </a:lnTo>
                    <a:lnTo>
                      <a:pt x="101" y="3"/>
                    </a:lnTo>
                    <a:lnTo>
                      <a:pt x="97" y="8"/>
                    </a:lnTo>
                    <a:lnTo>
                      <a:pt x="93" y="11"/>
                    </a:lnTo>
                    <a:lnTo>
                      <a:pt x="87" y="17"/>
                    </a:lnTo>
                    <a:lnTo>
                      <a:pt x="83" y="19"/>
                    </a:lnTo>
                    <a:lnTo>
                      <a:pt x="78" y="25"/>
                    </a:lnTo>
                    <a:lnTo>
                      <a:pt x="71" y="22"/>
                    </a:lnTo>
                    <a:lnTo>
                      <a:pt x="66" y="18"/>
                    </a:lnTo>
                    <a:lnTo>
                      <a:pt x="63" y="7"/>
                    </a:lnTo>
                    <a:lnTo>
                      <a:pt x="57" y="7"/>
                    </a:lnTo>
                    <a:lnTo>
                      <a:pt x="52" y="8"/>
                    </a:lnTo>
                    <a:lnTo>
                      <a:pt x="28" y="79"/>
                    </a:lnTo>
                    <a:lnTo>
                      <a:pt x="32" y="102"/>
                    </a:lnTo>
                    <a:lnTo>
                      <a:pt x="28" y="109"/>
                    </a:lnTo>
                    <a:lnTo>
                      <a:pt x="25" y="125"/>
                    </a:lnTo>
                    <a:lnTo>
                      <a:pt x="28" y="129"/>
                    </a:lnTo>
                    <a:lnTo>
                      <a:pt x="28" y="140"/>
                    </a:lnTo>
                    <a:lnTo>
                      <a:pt x="32" y="145"/>
                    </a:lnTo>
                    <a:lnTo>
                      <a:pt x="26" y="156"/>
                    </a:lnTo>
                    <a:lnTo>
                      <a:pt x="29" y="160"/>
                    </a:lnTo>
                    <a:lnTo>
                      <a:pt x="19" y="171"/>
                    </a:lnTo>
                    <a:lnTo>
                      <a:pt x="17" y="177"/>
                    </a:lnTo>
                    <a:lnTo>
                      <a:pt x="15" y="182"/>
                    </a:lnTo>
                    <a:lnTo>
                      <a:pt x="15" y="182"/>
                    </a:lnTo>
                    <a:lnTo>
                      <a:pt x="21" y="193"/>
                    </a:lnTo>
                    <a:lnTo>
                      <a:pt x="15" y="192"/>
                    </a:lnTo>
                    <a:lnTo>
                      <a:pt x="14" y="192"/>
                    </a:lnTo>
                    <a:lnTo>
                      <a:pt x="13" y="197"/>
                    </a:lnTo>
                    <a:lnTo>
                      <a:pt x="14" y="202"/>
                    </a:lnTo>
                    <a:lnTo>
                      <a:pt x="9" y="204"/>
                    </a:lnTo>
                    <a:lnTo>
                      <a:pt x="5" y="201"/>
                    </a:lnTo>
                    <a:lnTo>
                      <a:pt x="0" y="206"/>
                    </a:lnTo>
                    <a:lnTo>
                      <a:pt x="0" y="209"/>
                    </a:lnTo>
                    <a:lnTo>
                      <a:pt x="40" y="327"/>
                    </a:lnTo>
                    <a:lnTo>
                      <a:pt x="45" y="343"/>
                    </a:lnTo>
                    <a:lnTo>
                      <a:pt x="45" y="349"/>
                    </a:lnTo>
                    <a:lnTo>
                      <a:pt x="48" y="353"/>
                    </a:lnTo>
                    <a:lnTo>
                      <a:pt x="49" y="358"/>
                    </a:lnTo>
                    <a:lnTo>
                      <a:pt x="55" y="362"/>
                    </a:lnTo>
                    <a:lnTo>
                      <a:pt x="60" y="365"/>
                    </a:lnTo>
                    <a:lnTo>
                      <a:pt x="61" y="371"/>
                    </a:lnTo>
                    <a:lnTo>
                      <a:pt x="66" y="376"/>
                    </a:lnTo>
                    <a:lnTo>
                      <a:pt x="68" y="377"/>
                    </a:lnTo>
                    <a:lnTo>
                      <a:pt x="74" y="372"/>
                    </a:lnTo>
                    <a:lnTo>
                      <a:pt x="75" y="366"/>
                    </a:lnTo>
                    <a:lnTo>
                      <a:pt x="74" y="361"/>
                    </a:lnTo>
                    <a:lnTo>
                      <a:pt x="74" y="356"/>
                    </a:lnTo>
                    <a:lnTo>
                      <a:pt x="79" y="352"/>
                    </a:lnTo>
                    <a:lnTo>
                      <a:pt x="83" y="341"/>
                    </a:lnTo>
                    <a:lnTo>
                      <a:pt x="80" y="337"/>
                    </a:lnTo>
                    <a:lnTo>
                      <a:pt x="87" y="326"/>
                    </a:lnTo>
                    <a:lnTo>
                      <a:pt x="83" y="324"/>
                    </a:lnTo>
                    <a:lnTo>
                      <a:pt x="83" y="319"/>
                    </a:lnTo>
                    <a:lnTo>
                      <a:pt x="85" y="314"/>
                    </a:lnTo>
                    <a:lnTo>
                      <a:pt x="93" y="303"/>
                    </a:lnTo>
                    <a:lnTo>
                      <a:pt x="95" y="312"/>
                    </a:lnTo>
                    <a:lnTo>
                      <a:pt x="95" y="307"/>
                    </a:lnTo>
                    <a:lnTo>
                      <a:pt x="97" y="312"/>
                    </a:lnTo>
                    <a:lnTo>
                      <a:pt x="99" y="307"/>
                    </a:lnTo>
                    <a:lnTo>
                      <a:pt x="101" y="301"/>
                    </a:lnTo>
                    <a:lnTo>
                      <a:pt x="102" y="301"/>
                    </a:lnTo>
                    <a:lnTo>
                      <a:pt x="106" y="312"/>
                    </a:lnTo>
                    <a:lnTo>
                      <a:pt x="108" y="307"/>
                    </a:lnTo>
                    <a:lnTo>
                      <a:pt x="101" y="291"/>
                    </a:lnTo>
                    <a:lnTo>
                      <a:pt x="98" y="293"/>
                    </a:lnTo>
                    <a:lnTo>
                      <a:pt x="99" y="288"/>
                    </a:lnTo>
                    <a:lnTo>
                      <a:pt x="101" y="282"/>
                    </a:lnTo>
                    <a:lnTo>
                      <a:pt x="101" y="288"/>
                    </a:lnTo>
                    <a:lnTo>
                      <a:pt x="109" y="305"/>
                    </a:lnTo>
                    <a:lnTo>
                      <a:pt x="110" y="300"/>
                    </a:lnTo>
                    <a:lnTo>
                      <a:pt x="106" y="295"/>
                    </a:lnTo>
                    <a:lnTo>
                      <a:pt x="108" y="288"/>
                    </a:lnTo>
                    <a:lnTo>
                      <a:pt x="110" y="286"/>
                    </a:lnTo>
                    <a:lnTo>
                      <a:pt x="113" y="292"/>
                    </a:lnTo>
                    <a:lnTo>
                      <a:pt x="112" y="297"/>
                    </a:lnTo>
                    <a:lnTo>
                      <a:pt x="117" y="300"/>
                    </a:lnTo>
                    <a:lnTo>
                      <a:pt x="114" y="289"/>
                    </a:lnTo>
                    <a:lnTo>
                      <a:pt x="114" y="284"/>
                    </a:lnTo>
                    <a:lnTo>
                      <a:pt x="116" y="282"/>
                    </a:lnTo>
                    <a:lnTo>
                      <a:pt x="116" y="288"/>
                    </a:lnTo>
                    <a:lnTo>
                      <a:pt x="117" y="293"/>
                    </a:lnTo>
                    <a:lnTo>
                      <a:pt x="121" y="296"/>
                    </a:lnTo>
                    <a:lnTo>
                      <a:pt x="123" y="292"/>
                    </a:lnTo>
                    <a:lnTo>
                      <a:pt x="121" y="285"/>
                    </a:lnTo>
                    <a:lnTo>
                      <a:pt x="124" y="281"/>
                    </a:lnTo>
                    <a:lnTo>
                      <a:pt x="129" y="281"/>
                    </a:lnTo>
                    <a:lnTo>
                      <a:pt x="135" y="284"/>
                    </a:lnTo>
                    <a:lnTo>
                      <a:pt x="136" y="278"/>
                    </a:lnTo>
                    <a:lnTo>
                      <a:pt x="140" y="272"/>
                    </a:lnTo>
                    <a:lnTo>
                      <a:pt x="139" y="267"/>
                    </a:lnTo>
                    <a:lnTo>
                      <a:pt x="139" y="262"/>
                    </a:lnTo>
                    <a:lnTo>
                      <a:pt x="139" y="255"/>
                    </a:lnTo>
                    <a:lnTo>
                      <a:pt x="140" y="251"/>
                    </a:lnTo>
                    <a:lnTo>
                      <a:pt x="140" y="246"/>
                    </a:lnTo>
                    <a:lnTo>
                      <a:pt x="137" y="240"/>
                    </a:lnTo>
                    <a:lnTo>
                      <a:pt x="146" y="236"/>
                    </a:lnTo>
                    <a:lnTo>
                      <a:pt x="144" y="227"/>
                    </a:lnTo>
                    <a:lnTo>
                      <a:pt x="148" y="232"/>
                    </a:lnTo>
                    <a:lnTo>
                      <a:pt x="147" y="238"/>
                    </a:lnTo>
                    <a:lnTo>
                      <a:pt x="152" y="236"/>
                    </a:lnTo>
                    <a:lnTo>
                      <a:pt x="151" y="242"/>
                    </a:lnTo>
                    <a:lnTo>
                      <a:pt x="148" y="246"/>
                    </a:lnTo>
                    <a:lnTo>
                      <a:pt x="159" y="246"/>
                    </a:lnTo>
                    <a:lnTo>
                      <a:pt x="167" y="248"/>
                    </a:lnTo>
                    <a:lnTo>
                      <a:pt x="165" y="243"/>
                    </a:lnTo>
                    <a:lnTo>
                      <a:pt x="163" y="238"/>
                    </a:lnTo>
                    <a:lnTo>
                      <a:pt x="165" y="232"/>
                    </a:lnTo>
                    <a:lnTo>
                      <a:pt x="165" y="227"/>
                    </a:lnTo>
                    <a:lnTo>
                      <a:pt x="169" y="232"/>
                    </a:lnTo>
                    <a:lnTo>
                      <a:pt x="174" y="228"/>
                    </a:lnTo>
                    <a:lnTo>
                      <a:pt x="173" y="223"/>
                    </a:lnTo>
                    <a:lnTo>
                      <a:pt x="186" y="227"/>
                    </a:lnTo>
                    <a:lnTo>
                      <a:pt x="190" y="232"/>
                    </a:lnTo>
                    <a:lnTo>
                      <a:pt x="192" y="227"/>
                    </a:lnTo>
                    <a:lnTo>
                      <a:pt x="190" y="221"/>
                    </a:lnTo>
                    <a:lnTo>
                      <a:pt x="193" y="219"/>
                    </a:lnTo>
                    <a:lnTo>
                      <a:pt x="194" y="224"/>
                    </a:lnTo>
                    <a:lnTo>
                      <a:pt x="196" y="219"/>
                    </a:lnTo>
                    <a:lnTo>
                      <a:pt x="197" y="224"/>
                    </a:lnTo>
                    <a:lnTo>
                      <a:pt x="198" y="219"/>
                    </a:lnTo>
                    <a:lnTo>
                      <a:pt x="196" y="213"/>
                    </a:lnTo>
                    <a:lnTo>
                      <a:pt x="200" y="208"/>
                    </a:lnTo>
                    <a:lnTo>
                      <a:pt x="204" y="213"/>
                    </a:lnTo>
                    <a:lnTo>
                      <a:pt x="207" y="213"/>
                    </a:lnTo>
                    <a:lnTo>
                      <a:pt x="208" y="208"/>
                    </a:lnTo>
                    <a:lnTo>
                      <a:pt x="212" y="208"/>
                    </a:lnTo>
                    <a:lnTo>
                      <a:pt x="212" y="204"/>
                    </a:lnTo>
                    <a:lnTo>
                      <a:pt x="217" y="201"/>
                    </a:lnTo>
                    <a:lnTo>
                      <a:pt x="217" y="201"/>
                    </a:lnTo>
                    <a:lnTo>
                      <a:pt x="217" y="197"/>
                    </a:lnTo>
                    <a:lnTo>
                      <a:pt x="223" y="198"/>
                    </a:lnTo>
                    <a:lnTo>
                      <a:pt x="219" y="193"/>
                    </a:lnTo>
                    <a:lnTo>
                      <a:pt x="227" y="194"/>
                    </a:lnTo>
                    <a:lnTo>
                      <a:pt x="232" y="190"/>
                    </a:lnTo>
                    <a:lnTo>
                      <a:pt x="238" y="181"/>
                    </a:lnTo>
                    <a:lnTo>
                      <a:pt x="238" y="175"/>
                    </a:lnTo>
                    <a:lnTo>
                      <a:pt x="232" y="171"/>
                    </a:lnTo>
                    <a:lnTo>
                      <a:pt x="234" y="173"/>
                    </a:lnTo>
                    <a:close/>
                    <a:moveTo>
                      <a:pt x="177" y="228"/>
                    </a:moveTo>
                    <a:lnTo>
                      <a:pt x="170" y="238"/>
                    </a:lnTo>
                    <a:lnTo>
                      <a:pt x="173" y="243"/>
                    </a:lnTo>
                    <a:lnTo>
                      <a:pt x="182" y="238"/>
                    </a:lnTo>
                    <a:lnTo>
                      <a:pt x="184" y="232"/>
                    </a:lnTo>
                    <a:lnTo>
                      <a:pt x="178" y="228"/>
                    </a:lnTo>
                    <a:lnTo>
                      <a:pt x="177" y="228"/>
                    </a:lnTo>
                    <a:close/>
                    <a:moveTo>
                      <a:pt x="251" y="174"/>
                    </a:moveTo>
                    <a:lnTo>
                      <a:pt x="251" y="174"/>
                    </a:lnTo>
                    <a:lnTo>
                      <a:pt x="249" y="178"/>
                    </a:lnTo>
                    <a:lnTo>
                      <a:pt x="247" y="185"/>
                    </a:lnTo>
                    <a:lnTo>
                      <a:pt x="250" y="190"/>
                    </a:lnTo>
                    <a:lnTo>
                      <a:pt x="255" y="185"/>
                    </a:lnTo>
                    <a:lnTo>
                      <a:pt x="255" y="179"/>
                    </a:lnTo>
                    <a:lnTo>
                      <a:pt x="251" y="174"/>
                    </a:lnTo>
                    <a:close/>
                  </a:path>
                </a:pathLst>
              </a:custGeom>
              <a:solidFill>
                <a:schemeClr val="accent4"/>
              </a:solidFill>
              <a:ln w="12700">
                <a:solidFill>
                  <a:srgbClr val="5F5F5F"/>
                </a:solidFill>
                <a:prstDash val="solid"/>
                <a:round/>
                <a:headEnd/>
                <a:tailEnd/>
              </a:ln>
            </p:spPr>
            <p:txBody>
              <a:bodyPr rIns="137160" b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ME</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pSp>
        <p:sp>
          <p:nvSpPr>
            <p:cNvPr id="105" name="Freeform 104"/>
            <p:cNvSpPr/>
            <p:nvPr/>
          </p:nvSpPr>
          <p:spPr>
            <a:xfrm>
              <a:off x="7560004" y="4925654"/>
              <a:ext cx="279618" cy="150089"/>
            </a:xfrm>
            <a:custGeom>
              <a:avLst/>
              <a:gdLst>
                <a:gd name="connsiteX0" fmla="*/ 16694 w 238150"/>
                <a:gd name="connsiteY0" fmla="*/ 42116 h 123078"/>
                <a:gd name="connsiteX1" fmla="*/ 16694 w 238150"/>
                <a:gd name="connsiteY1" fmla="*/ 42116 h 123078"/>
                <a:gd name="connsiteX2" fmla="*/ 25 w 238150"/>
                <a:gd name="connsiteY2" fmla="*/ 54022 h 123078"/>
                <a:gd name="connsiteX3" fmla="*/ 4788 w 238150"/>
                <a:gd name="connsiteY3" fmla="*/ 101647 h 123078"/>
                <a:gd name="connsiteX4" fmla="*/ 7169 w 238150"/>
                <a:gd name="connsiteY4" fmla="*/ 113553 h 123078"/>
                <a:gd name="connsiteX5" fmla="*/ 21456 w 238150"/>
                <a:gd name="connsiteY5" fmla="*/ 123078 h 123078"/>
                <a:gd name="connsiteX6" fmla="*/ 64319 w 238150"/>
                <a:gd name="connsiteY6" fmla="*/ 120697 h 123078"/>
                <a:gd name="connsiteX7" fmla="*/ 97656 w 238150"/>
                <a:gd name="connsiteY7" fmla="*/ 115934 h 123078"/>
                <a:gd name="connsiteX8" fmla="*/ 109563 w 238150"/>
                <a:gd name="connsiteY8" fmla="*/ 104028 h 123078"/>
                <a:gd name="connsiteX9" fmla="*/ 123850 w 238150"/>
                <a:gd name="connsiteY9" fmla="*/ 106409 h 123078"/>
                <a:gd name="connsiteX10" fmla="*/ 216719 w 238150"/>
                <a:gd name="connsiteY10" fmla="*/ 101647 h 123078"/>
                <a:gd name="connsiteX11" fmla="*/ 223863 w 238150"/>
                <a:gd name="connsiteY11" fmla="*/ 96884 h 123078"/>
                <a:gd name="connsiteX12" fmla="*/ 233388 w 238150"/>
                <a:gd name="connsiteY12" fmla="*/ 80216 h 123078"/>
                <a:gd name="connsiteX13" fmla="*/ 238150 w 238150"/>
                <a:gd name="connsiteY13" fmla="*/ 65928 h 123078"/>
                <a:gd name="connsiteX14" fmla="*/ 233388 w 238150"/>
                <a:gd name="connsiteY14" fmla="*/ 32591 h 123078"/>
                <a:gd name="connsiteX15" fmla="*/ 214338 w 238150"/>
                <a:gd name="connsiteY15" fmla="*/ 20684 h 123078"/>
                <a:gd name="connsiteX16" fmla="*/ 207194 w 238150"/>
                <a:gd name="connsiteY16" fmla="*/ 15922 h 123078"/>
                <a:gd name="connsiteX17" fmla="*/ 188144 w 238150"/>
                <a:gd name="connsiteY17" fmla="*/ 18303 h 123078"/>
                <a:gd name="connsiteX18" fmla="*/ 100038 w 238150"/>
                <a:gd name="connsiteY18" fmla="*/ 11159 h 123078"/>
                <a:gd name="connsiteX19" fmla="*/ 54794 w 238150"/>
                <a:gd name="connsiteY19" fmla="*/ 15922 h 123078"/>
                <a:gd name="connsiteX20" fmla="*/ 30981 w 238150"/>
                <a:gd name="connsiteY20" fmla="*/ 8778 h 123078"/>
                <a:gd name="connsiteX21" fmla="*/ 9550 w 238150"/>
                <a:gd name="connsiteY21" fmla="*/ 4016 h 123078"/>
                <a:gd name="connsiteX22" fmla="*/ 25 w 238150"/>
                <a:gd name="connsiteY22" fmla="*/ 18303 h 123078"/>
                <a:gd name="connsiteX23" fmla="*/ 16694 w 238150"/>
                <a:gd name="connsiteY23" fmla="*/ 42116 h 12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150" h="123078">
                  <a:moveTo>
                    <a:pt x="16694" y="42116"/>
                  </a:moveTo>
                  <a:lnTo>
                    <a:pt x="16694" y="42116"/>
                  </a:lnTo>
                  <a:cubicBezTo>
                    <a:pt x="11138" y="46085"/>
                    <a:pt x="2423" y="47629"/>
                    <a:pt x="25" y="54022"/>
                  </a:cubicBezTo>
                  <a:cubicBezTo>
                    <a:pt x="-386" y="55117"/>
                    <a:pt x="4259" y="97948"/>
                    <a:pt x="4788" y="101647"/>
                  </a:cubicBezTo>
                  <a:cubicBezTo>
                    <a:pt x="5360" y="105654"/>
                    <a:pt x="4684" y="110358"/>
                    <a:pt x="7169" y="113553"/>
                  </a:cubicBezTo>
                  <a:cubicBezTo>
                    <a:pt x="10683" y="118071"/>
                    <a:pt x="21456" y="123078"/>
                    <a:pt x="21456" y="123078"/>
                  </a:cubicBezTo>
                  <a:cubicBezTo>
                    <a:pt x="89338" y="109503"/>
                    <a:pt x="7358" y="123287"/>
                    <a:pt x="64319" y="120697"/>
                  </a:cubicBezTo>
                  <a:cubicBezTo>
                    <a:pt x="75533" y="120187"/>
                    <a:pt x="86544" y="117522"/>
                    <a:pt x="97656" y="115934"/>
                  </a:cubicBezTo>
                  <a:cubicBezTo>
                    <a:pt x="100196" y="112125"/>
                    <a:pt x="103849" y="104663"/>
                    <a:pt x="109563" y="104028"/>
                  </a:cubicBezTo>
                  <a:cubicBezTo>
                    <a:pt x="114361" y="103495"/>
                    <a:pt x="119088" y="105615"/>
                    <a:pt x="123850" y="106409"/>
                  </a:cubicBezTo>
                  <a:cubicBezTo>
                    <a:pt x="154806" y="104822"/>
                    <a:pt x="185862" y="104586"/>
                    <a:pt x="216719" y="101647"/>
                  </a:cubicBezTo>
                  <a:cubicBezTo>
                    <a:pt x="219568" y="101376"/>
                    <a:pt x="221839" y="98908"/>
                    <a:pt x="223863" y="96884"/>
                  </a:cubicBezTo>
                  <a:cubicBezTo>
                    <a:pt x="226726" y="94021"/>
                    <a:pt x="232144" y="83327"/>
                    <a:pt x="233388" y="80216"/>
                  </a:cubicBezTo>
                  <a:cubicBezTo>
                    <a:pt x="235252" y="75555"/>
                    <a:pt x="238150" y="65928"/>
                    <a:pt x="238150" y="65928"/>
                  </a:cubicBezTo>
                  <a:cubicBezTo>
                    <a:pt x="236563" y="54816"/>
                    <a:pt x="235959" y="43518"/>
                    <a:pt x="233388" y="32591"/>
                  </a:cubicBezTo>
                  <a:cubicBezTo>
                    <a:pt x="230731" y="21301"/>
                    <a:pt x="222761" y="26299"/>
                    <a:pt x="214338" y="20684"/>
                  </a:cubicBezTo>
                  <a:lnTo>
                    <a:pt x="207194" y="15922"/>
                  </a:lnTo>
                  <a:cubicBezTo>
                    <a:pt x="200844" y="16716"/>
                    <a:pt x="194542" y="18455"/>
                    <a:pt x="188144" y="18303"/>
                  </a:cubicBezTo>
                  <a:cubicBezTo>
                    <a:pt x="114112" y="16541"/>
                    <a:pt x="131951" y="21801"/>
                    <a:pt x="100038" y="11159"/>
                  </a:cubicBezTo>
                  <a:cubicBezTo>
                    <a:pt x="83734" y="14421"/>
                    <a:pt x="74203" y="16847"/>
                    <a:pt x="54794" y="15922"/>
                  </a:cubicBezTo>
                  <a:cubicBezTo>
                    <a:pt x="51618" y="15771"/>
                    <a:pt x="36698" y="10683"/>
                    <a:pt x="30981" y="8778"/>
                  </a:cubicBezTo>
                  <a:cubicBezTo>
                    <a:pt x="24276" y="2072"/>
                    <a:pt x="21636" y="-4444"/>
                    <a:pt x="9550" y="4016"/>
                  </a:cubicBezTo>
                  <a:cubicBezTo>
                    <a:pt x="4861" y="7298"/>
                    <a:pt x="25" y="18303"/>
                    <a:pt x="25" y="18303"/>
                  </a:cubicBezTo>
                  <a:cubicBezTo>
                    <a:pt x="4665" y="32224"/>
                    <a:pt x="13916" y="38147"/>
                    <a:pt x="16694" y="42116"/>
                  </a:cubicBezTo>
                  <a:close/>
                </a:path>
              </a:pathLst>
            </a:custGeom>
            <a:solidFill>
              <a:schemeClr val="bg1">
                <a:lumMod val="7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pSp>
      <p:sp>
        <p:nvSpPr>
          <p:cNvPr id="185" name="5-Point Star 184"/>
          <p:cNvSpPr/>
          <p:nvPr/>
        </p:nvSpPr>
        <p:spPr>
          <a:xfrm>
            <a:off x="6327716" y="2572454"/>
            <a:ext cx="153628" cy="173327"/>
          </a:xfrm>
          <a:prstGeom prst="star5">
            <a:avLst/>
          </a:prstGeom>
          <a:solidFill>
            <a:srgbClr val="E7C92B"/>
          </a:solidFill>
          <a:ln w="12700" cmpd="sng">
            <a:solidFill>
              <a:schemeClr val="tx1"/>
            </a:solidFill>
            <a:prstDash val="solid"/>
            <a:round/>
            <a:headEnd/>
            <a:tailEnd/>
          </a:ln>
        </p:spPr>
        <p:txBody>
          <a:bodyPr lIns="26664" tIns="13332" rIns="26664" bIns="13332"/>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6" name="Freeform 191"/>
          <p:cNvSpPr>
            <a:spLocks/>
          </p:cNvSpPr>
          <p:nvPr/>
        </p:nvSpPr>
        <p:spPr bwMode="auto">
          <a:xfrm>
            <a:off x="925856" y="4572212"/>
            <a:ext cx="130383" cy="148815"/>
          </a:xfrm>
          <a:custGeom>
            <a:avLst/>
            <a:gdLst>
              <a:gd name="T0" fmla="*/ 80 w 610"/>
              <a:gd name="T1" fmla="*/ 89 h 695"/>
              <a:gd name="T2" fmla="*/ 96 w 610"/>
              <a:gd name="T3" fmla="*/ 104 h 695"/>
              <a:gd name="T4" fmla="*/ 111 w 610"/>
              <a:gd name="T5" fmla="*/ 133 h 695"/>
              <a:gd name="T6" fmla="*/ 98 w 610"/>
              <a:gd name="T7" fmla="*/ 153 h 695"/>
              <a:gd name="T8" fmla="*/ 80 w 610"/>
              <a:gd name="T9" fmla="*/ 177 h 695"/>
              <a:gd name="T10" fmla="*/ 62 w 610"/>
              <a:gd name="T11" fmla="*/ 213 h 695"/>
              <a:gd name="T12" fmla="*/ 28 w 610"/>
              <a:gd name="T13" fmla="*/ 232 h 695"/>
              <a:gd name="T14" fmla="*/ 16 w 610"/>
              <a:gd name="T15" fmla="*/ 248 h 695"/>
              <a:gd name="T16" fmla="*/ 1 w 610"/>
              <a:gd name="T17" fmla="*/ 278 h 695"/>
              <a:gd name="T18" fmla="*/ 9 w 610"/>
              <a:gd name="T19" fmla="*/ 299 h 695"/>
              <a:gd name="T20" fmla="*/ 16 w 610"/>
              <a:gd name="T21" fmla="*/ 313 h 695"/>
              <a:gd name="T22" fmla="*/ 34 w 610"/>
              <a:gd name="T23" fmla="*/ 335 h 695"/>
              <a:gd name="T24" fmla="*/ 42 w 610"/>
              <a:gd name="T25" fmla="*/ 356 h 695"/>
              <a:gd name="T26" fmla="*/ 49 w 610"/>
              <a:gd name="T27" fmla="*/ 385 h 695"/>
              <a:gd name="T28" fmla="*/ 62 w 610"/>
              <a:gd name="T29" fmla="*/ 411 h 695"/>
              <a:gd name="T30" fmla="*/ 70 w 610"/>
              <a:gd name="T31" fmla="*/ 451 h 695"/>
              <a:gd name="T32" fmla="*/ 81 w 610"/>
              <a:gd name="T33" fmla="*/ 512 h 695"/>
              <a:gd name="T34" fmla="*/ 72 w 610"/>
              <a:gd name="T35" fmla="*/ 559 h 695"/>
              <a:gd name="T36" fmla="*/ 74 w 610"/>
              <a:gd name="T37" fmla="*/ 606 h 695"/>
              <a:gd name="T38" fmla="*/ 89 w 610"/>
              <a:gd name="T39" fmla="*/ 633 h 695"/>
              <a:gd name="T40" fmla="*/ 137 w 610"/>
              <a:gd name="T41" fmla="*/ 653 h 695"/>
              <a:gd name="T42" fmla="*/ 180 w 610"/>
              <a:gd name="T43" fmla="*/ 689 h 695"/>
              <a:gd name="T44" fmla="*/ 195 w 610"/>
              <a:gd name="T45" fmla="*/ 689 h 695"/>
              <a:gd name="T46" fmla="*/ 207 w 610"/>
              <a:gd name="T47" fmla="*/ 671 h 695"/>
              <a:gd name="T48" fmla="*/ 229 w 610"/>
              <a:gd name="T49" fmla="*/ 649 h 695"/>
              <a:gd name="T50" fmla="*/ 243 w 610"/>
              <a:gd name="T51" fmla="*/ 611 h 695"/>
              <a:gd name="T52" fmla="*/ 260 w 610"/>
              <a:gd name="T53" fmla="*/ 592 h 695"/>
              <a:gd name="T54" fmla="*/ 287 w 610"/>
              <a:gd name="T55" fmla="*/ 573 h 695"/>
              <a:gd name="T56" fmla="*/ 308 w 610"/>
              <a:gd name="T57" fmla="*/ 559 h 695"/>
              <a:gd name="T58" fmla="*/ 342 w 610"/>
              <a:gd name="T59" fmla="*/ 542 h 695"/>
              <a:gd name="T60" fmla="*/ 382 w 610"/>
              <a:gd name="T61" fmla="*/ 510 h 695"/>
              <a:gd name="T62" fmla="*/ 430 w 610"/>
              <a:gd name="T63" fmla="*/ 515 h 695"/>
              <a:gd name="T64" fmla="*/ 452 w 610"/>
              <a:gd name="T65" fmla="*/ 506 h 695"/>
              <a:gd name="T66" fmla="*/ 472 w 610"/>
              <a:gd name="T67" fmla="*/ 484 h 695"/>
              <a:gd name="T68" fmla="*/ 506 w 610"/>
              <a:gd name="T69" fmla="*/ 477 h 695"/>
              <a:gd name="T70" fmla="*/ 533 w 610"/>
              <a:gd name="T71" fmla="*/ 461 h 695"/>
              <a:gd name="T72" fmla="*/ 564 w 610"/>
              <a:gd name="T73" fmla="*/ 435 h 695"/>
              <a:gd name="T74" fmla="*/ 587 w 610"/>
              <a:gd name="T75" fmla="*/ 411 h 695"/>
              <a:gd name="T76" fmla="*/ 610 w 610"/>
              <a:gd name="T77" fmla="*/ 386 h 695"/>
              <a:gd name="T78" fmla="*/ 584 w 610"/>
              <a:gd name="T79" fmla="*/ 371 h 695"/>
              <a:gd name="T80" fmla="*/ 551 w 610"/>
              <a:gd name="T81" fmla="*/ 356 h 695"/>
              <a:gd name="T82" fmla="*/ 532 w 610"/>
              <a:gd name="T83" fmla="*/ 331 h 695"/>
              <a:gd name="T84" fmla="*/ 523 w 610"/>
              <a:gd name="T85" fmla="*/ 291 h 695"/>
              <a:gd name="T86" fmla="*/ 485 w 610"/>
              <a:gd name="T87" fmla="*/ 271 h 695"/>
              <a:gd name="T88" fmla="*/ 472 w 610"/>
              <a:gd name="T89" fmla="*/ 251 h 695"/>
              <a:gd name="T90" fmla="*/ 464 w 610"/>
              <a:gd name="T91" fmla="*/ 210 h 695"/>
              <a:gd name="T92" fmla="*/ 442 w 610"/>
              <a:gd name="T93" fmla="*/ 180 h 695"/>
              <a:gd name="T94" fmla="*/ 408 w 610"/>
              <a:gd name="T95" fmla="*/ 158 h 695"/>
              <a:gd name="T96" fmla="*/ 382 w 610"/>
              <a:gd name="T97" fmla="*/ 131 h 695"/>
              <a:gd name="T98" fmla="*/ 334 w 610"/>
              <a:gd name="T99" fmla="*/ 112 h 695"/>
              <a:gd name="T100" fmla="*/ 305 w 610"/>
              <a:gd name="T101" fmla="*/ 101 h 695"/>
              <a:gd name="T102" fmla="*/ 275 w 610"/>
              <a:gd name="T103" fmla="*/ 87 h 695"/>
              <a:gd name="T104" fmla="*/ 237 w 610"/>
              <a:gd name="T105" fmla="*/ 77 h 695"/>
              <a:gd name="T106" fmla="*/ 216 w 610"/>
              <a:gd name="T107" fmla="*/ 77 h 695"/>
              <a:gd name="T108" fmla="*/ 188 w 610"/>
              <a:gd name="T109" fmla="*/ 53 h 695"/>
              <a:gd name="T110" fmla="*/ 155 w 610"/>
              <a:gd name="T111" fmla="*/ 30 h 695"/>
              <a:gd name="T112" fmla="*/ 112 w 610"/>
              <a:gd name="T113" fmla="*/ 5 h 695"/>
              <a:gd name="T114" fmla="*/ 84 w 610"/>
              <a:gd name="T115" fmla="*/ 12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695">
                <a:moveTo>
                  <a:pt x="76" y="61"/>
                </a:moveTo>
                <a:lnTo>
                  <a:pt x="76" y="61"/>
                </a:lnTo>
                <a:lnTo>
                  <a:pt x="74" y="65"/>
                </a:lnTo>
                <a:lnTo>
                  <a:pt x="76" y="69"/>
                </a:lnTo>
                <a:lnTo>
                  <a:pt x="77" y="76"/>
                </a:lnTo>
                <a:lnTo>
                  <a:pt x="77" y="76"/>
                </a:lnTo>
                <a:lnTo>
                  <a:pt x="77" y="82"/>
                </a:lnTo>
                <a:lnTo>
                  <a:pt x="77" y="82"/>
                </a:lnTo>
                <a:lnTo>
                  <a:pt x="77" y="87"/>
                </a:lnTo>
                <a:lnTo>
                  <a:pt x="80" y="89"/>
                </a:lnTo>
                <a:lnTo>
                  <a:pt x="80" y="89"/>
                </a:lnTo>
                <a:lnTo>
                  <a:pt x="83" y="92"/>
                </a:lnTo>
                <a:lnTo>
                  <a:pt x="87" y="95"/>
                </a:lnTo>
                <a:lnTo>
                  <a:pt x="87" y="95"/>
                </a:lnTo>
                <a:lnTo>
                  <a:pt x="88" y="96"/>
                </a:lnTo>
                <a:lnTo>
                  <a:pt x="89" y="99"/>
                </a:lnTo>
                <a:lnTo>
                  <a:pt x="89" y="99"/>
                </a:lnTo>
                <a:lnTo>
                  <a:pt x="93" y="103"/>
                </a:lnTo>
                <a:lnTo>
                  <a:pt x="93" y="103"/>
                </a:lnTo>
                <a:lnTo>
                  <a:pt x="96" y="104"/>
                </a:lnTo>
                <a:lnTo>
                  <a:pt x="98" y="107"/>
                </a:lnTo>
                <a:lnTo>
                  <a:pt x="98" y="107"/>
                </a:lnTo>
                <a:lnTo>
                  <a:pt x="99" y="111"/>
                </a:lnTo>
                <a:lnTo>
                  <a:pt x="100" y="114"/>
                </a:lnTo>
                <a:lnTo>
                  <a:pt x="100" y="118"/>
                </a:lnTo>
                <a:lnTo>
                  <a:pt x="102" y="122"/>
                </a:lnTo>
                <a:lnTo>
                  <a:pt x="102" y="122"/>
                </a:lnTo>
                <a:lnTo>
                  <a:pt x="107" y="127"/>
                </a:lnTo>
                <a:lnTo>
                  <a:pt x="111" y="133"/>
                </a:lnTo>
                <a:lnTo>
                  <a:pt x="111" y="133"/>
                </a:lnTo>
                <a:lnTo>
                  <a:pt x="112" y="135"/>
                </a:lnTo>
                <a:lnTo>
                  <a:pt x="112" y="139"/>
                </a:lnTo>
                <a:lnTo>
                  <a:pt x="110" y="146"/>
                </a:lnTo>
                <a:lnTo>
                  <a:pt x="110" y="146"/>
                </a:lnTo>
                <a:lnTo>
                  <a:pt x="108" y="150"/>
                </a:lnTo>
                <a:lnTo>
                  <a:pt x="106" y="152"/>
                </a:lnTo>
                <a:lnTo>
                  <a:pt x="103" y="150"/>
                </a:lnTo>
                <a:lnTo>
                  <a:pt x="99" y="149"/>
                </a:lnTo>
                <a:lnTo>
                  <a:pt x="99" y="149"/>
                </a:lnTo>
                <a:lnTo>
                  <a:pt x="98" y="153"/>
                </a:lnTo>
                <a:lnTo>
                  <a:pt x="95" y="156"/>
                </a:lnTo>
                <a:lnTo>
                  <a:pt x="92" y="158"/>
                </a:lnTo>
                <a:lnTo>
                  <a:pt x="89" y="163"/>
                </a:lnTo>
                <a:lnTo>
                  <a:pt x="89" y="163"/>
                </a:lnTo>
                <a:lnTo>
                  <a:pt x="88" y="168"/>
                </a:lnTo>
                <a:lnTo>
                  <a:pt x="87" y="171"/>
                </a:lnTo>
                <a:lnTo>
                  <a:pt x="85" y="172"/>
                </a:lnTo>
                <a:lnTo>
                  <a:pt x="85" y="172"/>
                </a:lnTo>
                <a:lnTo>
                  <a:pt x="81" y="176"/>
                </a:lnTo>
                <a:lnTo>
                  <a:pt x="80" y="177"/>
                </a:lnTo>
                <a:lnTo>
                  <a:pt x="80" y="180"/>
                </a:lnTo>
                <a:lnTo>
                  <a:pt x="80" y="180"/>
                </a:lnTo>
                <a:lnTo>
                  <a:pt x="79" y="186"/>
                </a:lnTo>
                <a:lnTo>
                  <a:pt x="77" y="190"/>
                </a:lnTo>
                <a:lnTo>
                  <a:pt x="73" y="198"/>
                </a:lnTo>
                <a:lnTo>
                  <a:pt x="73" y="198"/>
                </a:lnTo>
                <a:lnTo>
                  <a:pt x="66" y="205"/>
                </a:lnTo>
                <a:lnTo>
                  <a:pt x="64" y="209"/>
                </a:lnTo>
                <a:lnTo>
                  <a:pt x="62" y="213"/>
                </a:lnTo>
                <a:lnTo>
                  <a:pt x="62" y="213"/>
                </a:lnTo>
                <a:lnTo>
                  <a:pt x="53" y="213"/>
                </a:lnTo>
                <a:lnTo>
                  <a:pt x="53" y="213"/>
                </a:lnTo>
                <a:lnTo>
                  <a:pt x="43" y="214"/>
                </a:lnTo>
                <a:lnTo>
                  <a:pt x="43" y="214"/>
                </a:lnTo>
                <a:lnTo>
                  <a:pt x="41" y="217"/>
                </a:lnTo>
                <a:lnTo>
                  <a:pt x="38" y="221"/>
                </a:lnTo>
                <a:lnTo>
                  <a:pt x="32" y="226"/>
                </a:lnTo>
                <a:lnTo>
                  <a:pt x="32" y="226"/>
                </a:lnTo>
                <a:lnTo>
                  <a:pt x="28" y="232"/>
                </a:lnTo>
                <a:lnTo>
                  <a:pt x="28" y="232"/>
                </a:lnTo>
                <a:lnTo>
                  <a:pt x="24" y="233"/>
                </a:lnTo>
                <a:lnTo>
                  <a:pt x="23" y="234"/>
                </a:lnTo>
                <a:lnTo>
                  <a:pt x="23" y="237"/>
                </a:lnTo>
                <a:lnTo>
                  <a:pt x="23" y="237"/>
                </a:lnTo>
                <a:lnTo>
                  <a:pt x="20" y="238"/>
                </a:lnTo>
                <a:lnTo>
                  <a:pt x="18" y="241"/>
                </a:lnTo>
                <a:lnTo>
                  <a:pt x="18" y="241"/>
                </a:lnTo>
                <a:lnTo>
                  <a:pt x="18" y="245"/>
                </a:lnTo>
                <a:lnTo>
                  <a:pt x="16" y="247"/>
                </a:lnTo>
                <a:lnTo>
                  <a:pt x="16" y="248"/>
                </a:lnTo>
                <a:lnTo>
                  <a:pt x="16" y="248"/>
                </a:lnTo>
                <a:lnTo>
                  <a:pt x="13" y="249"/>
                </a:lnTo>
                <a:lnTo>
                  <a:pt x="11" y="249"/>
                </a:lnTo>
                <a:lnTo>
                  <a:pt x="8" y="249"/>
                </a:lnTo>
                <a:lnTo>
                  <a:pt x="5" y="252"/>
                </a:lnTo>
                <a:lnTo>
                  <a:pt x="5" y="252"/>
                </a:lnTo>
                <a:lnTo>
                  <a:pt x="3" y="257"/>
                </a:lnTo>
                <a:lnTo>
                  <a:pt x="3" y="264"/>
                </a:lnTo>
                <a:lnTo>
                  <a:pt x="1" y="278"/>
                </a:lnTo>
                <a:lnTo>
                  <a:pt x="1" y="278"/>
                </a:lnTo>
                <a:lnTo>
                  <a:pt x="0" y="283"/>
                </a:lnTo>
                <a:lnTo>
                  <a:pt x="0" y="283"/>
                </a:lnTo>
                <a:lnTo>
                  <a:pt x="1" y="286"/>
                </a:lnTo>
                <a:lnTo>
                  <a:pt x="3" y="287"/>
                </a:lnTo>
                <a:lnTo>
                  <a:pt x="3" y="287"/>
                </a:lnTo>
                <a:lnTo>
                  <a:pt x="7" y="293"/>
                </a:lnTo>
                <a:lnTo>
                  <a:pt x="9" y="295"/>
                </a:lnTo>
                <a:lnTo>
                  <a:pt x="9" y="298"/>
                </a:lnTo>
                <a:lnTo>
                  <a:pt x="9" y="298"/>
                </a:lnTo>
                <a:lnTo>
                  <a:pt x="9" y="299"/>
                </a:lnTo>
                <a:lnTo>
                  <a:pt x="9" y="301"/>
                </a:lnTo>
                <a:lnTo>
                  <a:pt x="9" y="302"/>
                </a:lnTo>
                <a:lnTo>
                  <a:pt x="9" y="302"/>
                </a:lnTo>
                <a:lnTo>
                  <a:pt x="11" y="304"/>
                </a:lnTo>
                <a:lnTo>
                  <a:pt x="12" y="305"/>
                </a:lnTo>
                <a:lnTo>
                  <a:pt x="13" y="305"/>
                </a:lnTo>
                <a:lnTo>
                  <a:pt x="15" y="306"/>
                </a:lnTo>
                <a:lnTo>
                  <a:pt x="15" y="306"/>
                </a:lnTo>
                <a:lnTo>
                  <a:pt x="16" y="309"/>
                </a:lnTo>
                <a:lnTo>
                  <a:pt x="16" y="313"/>
                </a:lnTo>
                <a:lnTo>
                  <a:pt x="16" y="320"/>
                </a:lnTo>
                <a:lnTo>
                  <a:pt x="16" y="320"/>
                </a:lnTo>
                <a:lnTo>
                  <a:pt x="19" y="320"/>
                </a:lnTo>
                <a:lnTo>
                  <a:pt x="22" y="321"/>
                </a:lnTo>
                <a:lnTo>
                  <a:pt x="26" y="324"/>
                </a:lnTo>
                <a:lnTo>
                  <a:pt x="26" y="324"/>
                </a:lnTo>
                <a:lnTo>
                  <a:pt x="31" y="328"/>
                </a:lnTo>
                <a:lnTo>
                  <a:pt x="32" y="331"/>
                </a:lnTo>
                <a:lnTo>
                  <a:pt x="34" y="335"/>
                </a:lnTo>
                <a:lnTo>
                  <a:pt x="34" y="335"/>
                </a:lnTo>
                <a:lnTo>
                  <a:pt x="34" y="337"/>
                </a:lnTo>
                <a:lnTo>
                  <a:pt x="34" y="342"/>
                </a:lnTo>
                <a:lnTo>
                  <a:pt x="34" y="342"/>
                </a:lnTo>
                <a:lnTo>
                  <a:pt x="34" y="343"/>
                </a:lnTo>
                <a:lnTo>
                  <a:pt x="35" y="344"/>
                </a:lnTo>
                <a:lnTo>
                  <a:pt x="38" y="347"/>
                </a:lnTo>
                <a:lnTo>
                  <a:pt x="38" y="347"/>
                </a:lnTo>
                <a:lnTo>
                  <a:pt x="41" y="351"/>
                </a:lnTo>
                <a:lnTo>
                  <a:pt x="42" y="356"/>
                </a:lnTo>
                <a:lnTo>
                  <a:pt x="42" y="356"/>
                </a:lnTo>
                <a:lnTo>
                  <a:pt x="45" y="363"/>
                </a:lnTo>
                <a:lnTo>
                  <a:pt x="45" y="370"/>
                </a:lnTo>
                <a:lnTo>
                  <a:pt x="45" y="370"/>
                </a:lnTo>
                <a:lnTo>
                  <a:pt x="45" y="374"/>
                </a:lnTo>
                <a:lnTo>
                  <a:pt x="45" y="377"/>
                </a:lnTo>
                <a:lnTo>
                  <a:pt x="45" y="377"/>
                </a:lnTo>
                <a:lnTo>
                  <a:pt x="47" y="379"/>
                </a:lnTo>
                <a:lnTo>
                  <a:pt x="49" y="382"/>
                </a:lnTo>
                <a:lnTo>
                  <a:pt x="49" y="382"/>
                </a:lnTo>
                <a:lnTo>
                  <a:pt x="49" y="385"/>
                </a:lnTo>
                <a:lnTo>
                  <a:pt x="49" y="389"/>
                </a:lnTo>
                <a:lnTo>
                  <a:pt x="49" y="393"/>
                </a:lnTo>
                <a:lnTo>
                  <a:pt x="49" y="396"/>
                </a:lnTo>
                <a:lnTo>
                  <a:pt x="49" y="396"/>
                </a:lnTo>
                <a:lnTo>
                  <a:pt x="51" y="400"/>
                </a:lnTo>
                <a:lnTo>
                  <a:pt x="54" y="403"/>
                </a:lnTo>
                <a:lnTo>
                  <a:pt x="58" y="404"/>
                </a:lnTo>
                <a:lnTo>
                  <a:pt x="62" y="404"/>
                </a:lnTo>
                <a:lnTo>
                  <a:pt x="62" y="404"/>
                </a:lnTo>
                <a:lnTo>
                  <a:pt x="62" y="411"/>
                </a:lnTo>
                <a:lnTo>
                  <a:pt x="64" y="417"/>
                </a:lnTo>
                <a:lnTo>
                  <a:pt x="64" y="417"/>
                </a:lnTo>
                <a:lnTo>
                  <a:pt x="68" y="431"/>
                </a:lnTo>
                <a:lnTo>
                  <a:pt x="68" y="431"/>
                </a:lnTo>
                <a:lnTo>
                  <a:pt x="68" y="438"/>
                </a:lnTo>
                <a:lnTo>
                  <a:pt x="68" y="438"/>
                </a:lnTo>
                <a:lnTo>
                  <a:pt x="70" y="442"/>
                </a:lnTo>
                <a:lnTo>
                  <a:pt x="70" y="442"/>
                </a:lnTo>
                <a:lnTo>
                  <a:pt x="72" y="447"/>
                </a:lnTo>
                <a:lnTo>
                  <a:pt x="70" y="451"/>
                </a:lnTo>
                <a:lnTo>
                  <a:pt x="70" y="455"/>
                </a:lnTo>
                <a:lnTo>
                  <a:pt x="70" y="460"/>
                </a:lnTo>
                <a:lnTo>
                  <a:pt x="70" y="460"/>
                </a:lnTo>
                <a:lnTo>
                  <a:pt x="73" y="466"/>
                </a:lnTo>
                <a:lnTo>
                  <a:pt x="77" y="472"/>
                </a:lnTo>
                <a:lnTo>
                  <a:pt x="77" y="472"/>
                </a:lnTo>
                <a:lnTo>
                  <a:pt x="80" y="477"/>
                </a:lnTo>
                <a:lnTo>
                  <a:pt x="80" y="484"/>
                </a:lnTo>
                <a:lnTo>
                  <a:pt x="80" y="484"/>
                </a:lnTo>
                <a:lnTo>
                  <a:pt x="81" y="512"/>
                </a:lnTo>
                <a:lnTo>
                  <a:pt x="81" y="512"/>
                </a:lnTo>
                <a:lnTo>
                  <a:pt x="80" y="518"/>
                </a:lnTo>
                <a:lnTo>
                  <a:pt x="79" y="525"/>
                </a:lnTo>
                <a:lnTo>
                  <a:pt x="76" y="538"/>
                </a:lnTo>
                <a:lnTo>
                  <a:pt x="76" y="538"/>
                </a:lnTo>
                <a:lnTo>
                  <a:pt x="76" y="544"/>
                </a:lnTo>
                <a:lnTo>
                  <a:pt x="76" y="544"/>
                </a:lnTo>
                <a:lnTo>
                  <a:pt x="73" y="552"/>
                </a:lnTo>
                <a:lnTo>
                  <a:pt x="73" y="552"/>
                </a:lnTo>
                <a:lnTo>
                  <a:pt x="72" y="559"/>
                </a:lnTo>
                <a:lnTo>
                  <a:pt x="72" y="567"/>
                </a:lnTo>
                <a:lnTo>
                  <a:pt x="72" y="567"/>
                </a:lnTo>
                <a:lnTo>
                  <a:pt x="72" y="580"/>
                </a:lnTo>
                <a:lnTo>
                  <a:pt x="72" y="587"/>
                </a:lnTo>
                <a:lnTo>
                  <a:pt x="70" y="594"/>
                </a:lnTo>
                <a:lnTo>
                  <a:pt x="70" y="594"/>
                </a:lnTo>
                <a:lnTo>
                  <a:pt x="70" y="598"/>
                </a:lnTo>
                <a:lnTo>
                  <a:pt x="70" y="601"/>
                </a:lnTo>
                <a:lnTo>
                  <a:pt x="74" y="606"/>
                </a:lnTo>
                <a:lnTo>
                  <a:pt x="74" y="606"/>
                </a:lnTo>
                <a:lnTo>
                  <a:pt x="79" y="611"/>
                </a:lnTo>
                <a:lnTo>
                  <a:pt x="80" y="615"/>
                </a:lnTo>
                <a:lnTo>
                  <a:pt x="81" y="618"/>
                </a:lnTo>
                <a:lnTo>
                  <a:pt x="81" y="618"/>
                </a:lnTo>
                <a:lnTo>
                  <a:pt x="83" y="620"/>
                </a:lnTo>
                <a:lnTo>
                  <a:pt x="84" y="621"/>
                </a:lnTo>
                <a:lnTo>
                  <a:pt x="87" y="625"/>
                </a:lnTo>
                <a:lnTo>
                  <a:pt x="87" y="630"/>
                </a:lnTo>
                <a:lnTo>
                  <a:pt x="89" y="633"/>
                </a:lnTo>
                <a:lnTo>
                  <a:pt x="89" y="633"/>
                </a:lnTo>
                <a:lnTo>
                  <a:pt x="91" y="634"/>
                </a:lnTo>
                <a:lnTo>
                  <a:pt x="93" y="634"/>
                </a:lnTo>
                <a:lnTo>
                  <a:pt x="98" y="634"/>
                </a:lnTo>
                <a:lnTo>
                  <a:pt x="98" y="634"/>
                </a:lnTo>
                <a:lnTo>
                  <a:pt x="103" y="637"/>
                </a:lnTo>
                <a:lnTo>
                  <a:pt x="103" y="637"/>
                </a:lnTo>
                <a:lnTo>
                  <a:pt x="121" y="644"/>
                </a:lnTo>
                <a:lnTo>
                  <a:pt x="129" y="648"/>
                </a:lnTo>
                <a:lnTo>
                  <a:pt x="137" y="653"/>
                </a:lnTo>
                <a:lnTo>
                  <a:pt x="137" y="653"/>
                </a:lnTo>
                <a:lnTo>
                  <a:pt x="144" y="658"/>
                </a:lnTo>
                <a:lnTo>
                  <a:pt x="152" y="663"/>
                </a:lnTo>
                <a:lnTo>
                  <a:pt x="167" y="670"/>
                </a:lnTo>
                <a:lnTo>
                  <a:pt x="167" y="670"/>
                </a:lnTo>
                <a:lnTo>
                  <a:pt x="173" y="674"/>
                </a:lnTo>
                <a:lnTo>
                  <a:pt x="176" y="676"/>
                </a:lnTo>
                <a:lnTo>
                  <a:pt x="179" y="681"/>
                </a:lnTo>
                <a:lnTo>
                  <a:pt x="179" y="681"/>
                </a:lnTo>
                <a:lnTo>
                  <a:pt x="180" y="685"/>
                </a:lnTo>
                <a:lnTo>
                  <a:pt x="180" y="689"/>
                </a:lnTo>
                <a:lnTo>
                  <a:pt x="180" y="693"/>
                </a:lnTo>
                <a:lnTo>
                  <a:pt x="182" y="694"/>
                </a:lnTo>
                <a:lnTo>
                  <a:pt x="183" y="695"/>
                </a:lnTo>
                <a:lnTo>
                  <a:pt x="183" y="695"/>
                </a:lnTo>
                <a:lnTo>
                  <a:pt x="184" y="693"/>
                </a:lnTo>
                <a:lnTo>
                  <a:pt x="186" y="691"/>
                </a:lnTo>
                <a:lnTo>
                  <a:pt x="190" y="690"/>
                </a:lnTo>
                <a:lnTo>
                  <a:pt x="190" y="690"/>
                </a:lnTo>
                <a:lnTo>
                  <a:pt x="195" y="689"/>
                </a:lnTo>
                <a:lnTo>
                  <a:pt x="195" y="689"/>
                </a:lnTo>
                <a:lnTo>
                  <a:pt x="198" y="686"/>
                </a:lnTo>
                <a:lnTo>
                  <a:pt x="199" y="683"/>
                </a:lnTo>
                <a:lnTo>
                  <a:pt x="199" y="683"/>
                </a:lnTo>
                <a:lnTo>
                  <a:pt x="203" y="679"/>
                </a:lnTo>
                <a:lnTo>
                  <a:pt x="203" y="679"/>
                </a:lnTo>
                <a:lnTo>
                  <a:pt x="203" y="676"/>
                </a:lnTo>
                <a:lnTo>
                  <a:pt x="205" y="674"/>
                </a:lnTo>
                <a:lnTo>
                  <a:pt x="205" y="674"/>
                </a:lnTo>
                <a:lnTo>
                  <a:pt x="206" y="671"/>
                </a:lnTo>
                <a:lnTo>
                  <a:pt x="207" y="671"/>
                </a:lnTo>
                <a:lnTo>
                  <a:pt x="213" y="670"/>
                </a:lnTo>
                <a:lnTo>
                  <a:pt x="213" y="670"/>
                </a:lnTo>
                <a:lnTo>
                  <a:pt x="213" y="667"/>
                </a:lnTo>
                <a:lnTo>
                  <a:pt x="214" y="666"/>
                </a:lnTo>
                <a:lnTo>
                  <a:pt x="218" y="664"/>
                </a:lnTo>
                <a:lnTo>
                  <a:pt x="218" y="664"/>
                </a:lnTo>
                <a:lnTo>
                  <a:pt x="222" y="662"/>
                </a:lnTo>
                <a:lnTo>
                  <a:pt x="225" y="658"/>
                </a:lnTo>
                <a:lnTo>
                  <a:pt x="225" y="658"/>
                </a:lnTo>
                <a:lnTo>
                  <a:pt x="229" y="649"/>
                </a:lnTo>
                <a:lnTo>
                  <a:pt x="232" y="641"/>
                </a:lnTo>
                <a:lnTo>
                  <a:pt x="232" y="641"/>
                </a:lnTo>
                <a:lnTo>
                  <a:pt x="235" y="639"/>
                </a:lnTo>
                <a:lnTo>
                  <a:pt x="236" y="636"/>
                </a:lnTo>
                <a:lnTo>
                  <a:pt x="240" y="630"/>
                </a:lnTo>
                <a:lnTo>
                  <a:pt x="240" y="630"/>
                </a:lnTo>
                <a:lnTo>
                  <a:pt x="243" y="625"/>
                </a:lnTo>
                <a:lnTo>
                  <a:pt x="243" y="618"/>
                </a:lnTo>
                <a:lnTo>
                  <a:pt x="243" y="618"/>
                </a:lnTo>
                <a:lnTo>
                  <a:pt x="243" y="611"/>
                </a:lnTo>
                <a:lnTo>
                  <a:pt x="244" y="609"/>
                </a:lnTo>
                <a:lnTo>
                  <a:pt x="245" y="606"/>
                </a:lnTo>
                <a:lnTo>
                  <a:pt x="245" y="606"/>
                </a:lnTo>
                <a:lnTo>
                  <a:pt x="248" y="603"/>
                </a:lnTo>
                <a:lnTo>
                  <a:pt x="252" y="602"/>
                </a:lnTo>
                <a:lnTo>
                  <a:pt x="254" y="599"/>
                </a:lnTo>
                <a:lnTo>
                  <a:pt x="255" y="595"/>
                </a:lnTo>
                <a:lnTo>
                  <a:pt x="255" y="595"/>
                </a:lnTo>
                <a:lnTo>
                  <a:pt x="259" y="595"/>
                </a:lnTo>
                <a:lnTo>
                  <a:pt x="260" y="592"/>
                </a:lnTo>
                <a:lnTo>
                  <a:pt x="263" y="587"/>
                </a:lnTo>
                <a:lnTo>
                  <a:pt x="263" y="587"/>
                </a:lnTo>
                <a:lnTo>
                  <a:pt x="267" y="580"/>
                </a:lnTo>
                <a:lnTo>
                  <a:pt x="270" y="577"/>
                </a:lnTo>
                <a:lnTo>
                  <a:pt x="274" y="576"/>
                </a:lnTo>
                <a:lnTo>
                  <a:pt x="274" y="576"/>
                </a:lnTo>
                <a:lnTo>
                  <a:pt x="282" y="576"/>
                </a:lnTo>
                <a:lnTo>
                  <a:pt x="282" y="576"/>
                </a:lnTo>
                <a:lnTo>
                  <a:pt x="285" y="575"/>
                </a:lnTo>
                <a:lnTo>
                  <a:pt x="287" y="573"/>
                </a:lnTo>
                <a:lnTo>
                  <a:pt x="287" y="573"/>
                </a:lnTo>
                <a:lnTo>
                  <a:pt x="300" y="564"/>
                </a:lnTo>
                <a:lnTo>
                  <a:pt x="300" y="564"/>
                </a:lnTo>
                <a:lnTo>
                  <a:pt x="301" y="564"/>
                </a:lnTo>
                <a:lnTo>
                  <a:pt x="304" y="563"/>
                </a:lnTo>
                <a:lnTo>
                  <a:pt x="304" y="563"/>
                </a:lnTo>
                <a:lnTo>
                  <a:pt x="304" y="561"/>
                </a:lnTo>
                <a:lnTo>
                  <a:pt x="305" y="559"/>
                </a:lnTo>
                <a:lnTo>
                  <a:pt x="305" y="559"/>
                </a:lnTo>
                <a:lnTo>
                  <a:pt x="308" y="559"/>
                </a:lnTo>
                <a:lnTo>
                  <a:pt x="312" y="559"/>
                </a:lnTo>
                <a:lnTo>
                  <a:pt x="312" y="559"/>
                </a:lnTo>
                <a:lnTo>
                  <a:pt x="316" y="556"/>
                </a:lnTo>
                <a:lnTo>
                  <a:pt x="319" y="554"/>
                </a:lnTo>
                <a:lnTo>
                  <a:pt x="319" y="554"/>
                </a:lnTo>
                <a:lnTo>
                  <a:pt x="323" y="552"/>
                </a:lnTo>
                <a:lnTo>
                  <a:pt x="328" y="550"/>
                </a:lnTo>
                <a:lnTo>
                  <a:pt x="328" y="550"/>
                </a:lnTo>
                <a:lnTo>
                  <a:pt x="335" y="548"/>
                </a:lnTo>
                <a:lnTo>
                  <a:pt x="342" y="542"/>
                </a:lnTo>
                <a:lnTo>
                  <a:pt x="354" y="530"/>
                </a:lnTo>
                <a:lnTo>
                  <a:pt x="354" y="530"/>
                </a:lnTo>
                <a:lnTo>
                  <a:pt x="361" y="523"/>
                </a:lnTo>
                <a:lnTo>
                  <a:pt x="366" y="516"/>
                </a:lnTo>
                <a:lnTo>
                  <a:pt x="366" y="516"/>
                </a:lnTo>
                <a:lnTo>
                  <a:pt x="373" y="510"/>
                </a:lnTo>
                <a:lnTo>
                  <a:pt x="373" y="510"/>
                </a:lnTo>
                <a:lnTo>
                  <a:pt x="378" y="510"/>
                </a:lnTo>
                <a:lnTo>
                  <a:pt x="382" y="510"/>
                </a:lnTo>
                <a:lnTo>
                  <a:pt x="382" y="510"/>
                </a:lnTo>
                <a:lnTo>
                  <a:pt x="391" y="510"/>
                </a:lnTo>
                <a:lnTo>
                  <a:pt x="399" y="510"/>
                </a:lnTo>
                <a:lnTo>
                  <a:pt x="399" y="510"/>
                </a:lnTo>
                <a:lnTo>
                  <a:pt x="403" y="511"/>
                </a:lnTo>
                <a:lnTo>
                  <a:pt x="405" y="512"/>
                </a:lnTo>
                <a:lnTo>
                  <a:pt x="409" y="515"/>
                </a:lnTo>
                <a:lnTo>
                  <a:pt x="412" y="516"/>
                </a:lnTo>
                <a:lnTo>
                  <a:pt x="412" y="516"/>
                </a:lnTo>
                <a:lnTo>
                  <a:pt x="422" y="515"/>
                </a:lnTo>
                <a:lnTo>
                  <a:pt x="430" y="515"/>
                </a:lnTo>
                <a:lnTo>
                  <a:pt x="430" y="515"/>
                </a:lnTo>
                <a:lnTo>
                  <a:pt x="438" y="515"/>
                </a:lnTo>
                <a:lnTo>
                  <a:pt x="442" y="514"/>
                </a:lnTo>
                <a:lnTo>
                  <a:pt x="446" y="512"/>
                </a:lnTo>
                <a:lnTo>
                  <a:pt x="446" y="512"/>
                </a:lnTo>
                <a:lnTo>
                  <a:pt x="447" y="510"/>
                </a:lnTo>
                <a:lnTo>
                  <a:pt x="447" y="508"/>
                </a:lnTo>
                <a:lnTo>
                  <a:pt x="449" y="507"/>
                </a:lnTo>
                <a:lnTo>
                  <a:pt x="452" y="506"/>
                </a:lnTo>
                <a:lnTo>
                  <a:pt x="452" y="506"/>
                </a:lnTo>
                <a:lnTo>
                  <a:pt x="456" y="506"/>
                </a:lnTo>
                <a:lnTo>
                  <a:pt x="460" y="504"/>
                </a:lnTo>
                <a:lnTo>
                  <a:pt x="460" y="504"/>
                </a:lnTo>
                <a:lnTo>
                  <a:pt x="464" y="502"/>
                </a:lnTo>
                <a:lnTo>
                  <a:pt x="466" y="497"/>
                </a:lnTo>
                <a:lnTo>
                  <a:pt x="468" y="493"/>
                </a:lnTo>
                <a:lnTo>
                  <a:pt x="469" y="489"/>
                </a:lnTo>
                <a:lnTo>
                  <a:pt x="469" y="489"/>
                </a:lnTo>
                <a:lnTo>
                  <a:pt x="471" y="485"/>
                </a:lnTo>
                <a:lnTo>
                  <a:pt x="472" y="484"/>
                </a:lnTo>
                <a:lnTo>
                  <a:pt x="473" y="483"/>
                </a:lnTo>
                <a:lnTo>
                  <a:pt x="476" y="483"/>
                </a:lnTo>
                <a:lnTo>
                  <a:pt x="487" y="483"/>
                </a:lnTo>
                <a:lnTo>
                  <a:pt x="487" y="483"/>
                </a:lnTo>
                <a:lnTo>
                  <a:pt x="492" y="481"/>
                </a:lnTo>
                <a:lnTo>
                  <a:pt x="495" y="478"/>
                </a:lnTo>
                <a:lnTo>
                  <a:pt x="495" y="478"/>
                </a:lnTo>
                <a:lnTo>
                  <a:pt x="498" y="477"/>
                </a:lnTo>
                <a:lnTo>
                  <a:pt x="502" y="477"/>
                </a:lnTo>
                <a:lnTo>
                  <a:pt x="506" y="477"/>
                </a:lnTo>
                <a:lnTo>
                  <a:pt x="509" y="477"/>
                </a:lnTo>
                <a:lnTo>
                  <a:pt x="509" y="477"/>
                </a:lnTo>
                <a:lnTo>
                  <a:pt x="511" y="476"/>
                </a:lnTo>
                <a:lnTo>
                  <a:pt x="513" y="474"/>
                </a:lnTo>
                <a:lnTo>
                  <a:pt x="514" y="470"/>
                </a:lnTo>
                <a:lnTo>
                  <a:pt x="514" y="470"/>
                </a:lnTo>
                <a:lnTo>
                  <a:pt x="518" y="468"/>
                </a:lnTo>
                <a:lnTo>
                  <a:pt x="523" y="465"/>
                </a:lnTo>
                <a:lnTo>
                  <a:pt x="523" y="465"/>
                </a:lnTo>
                <a:lnTo>
                  <a:pt x="533" y="461"/>
                </a:lnTo>
                <a:lnTo>
                  <a:pt x="537" y="458"/>
                </a:lnTo>
                <a:lnTo>
                  <a:pt x="541" y="454"/>
                </a:lnTo>
                <a:lnTo>
                  <a:pt x="541" y="454"/>
                </a:lnTo>
                <a:lnTo>
                  <a:pt x="546" y="443"/>
                </a:lnTo>
                <a:lnTo>
                  <a:pt x="546" y="443"/>
                </a:lnTo>
                <a:lnTo>
                  <a:pt x="549" y="439"/>
                </a:lnTo>
                <a:lnTo>
                  <a:pt x="556" y="438"/>
                </a:lnTo>
                <a:lnTo>
                  <a:pt x="556" y="438"/>
                </a:lnTo>
                <a:lnTo>
                  <a:pt x="560" y="436"/>
                </a:lnTo>
                <a:lnTo>
                  <a:pt x="564" y="435"/>
                </a:lnTo>
                <a:lnTo>
                  <a:pt x="564" y="435"/>
                </a:lnTo>
                <a:lnTo>
                  <a:pt x="568" y="431"/>
                </a:lnTo>
                <a:lnTo>
                  <a:pt x="568" y="431"/>
                </a:lnTo>
                <a:lnTo>
                  <a:pt x="574" y="428"/>
                </a:lnTo>
                <a:lnTo>
                  <a:pt x="574" y="428"/>
                </a:lnTo>
                <a:lnTo>
                  <a:pt x="579" y="427"/>
                </a:lnTo>
                <a:lnTo>
                  <a:pt x="582" y="423"/>
                </a:lnTo>
                <a:lnTo>
                  <a:pt x="584" y="415"/>
                </a:lnTo>
                <a:lnTo>
                  <a:pt x="584" y="415"/>
                </a:lnTo>
                <a:lnTo>
                  <a:pt x="587" y="411"/>
                </a:lnTo>
                <a:lnTo>
                  <a:pt x="591" y="407"/>
                </a:lnTo>
                <a:lnTo>
                  <a:pt x="591" y="407"/>
                </a:lnTo>
                <a:lnTo>
                  <a:pt x="594" y="401"/>
                </a:lnTo>
                <a:lnTo>
                  <a:pt x="597" y="400"/>
                </a:lnTo>
                <a:lnTo>
                  <a:pt x="599" y="398"/>
                </a:lnTo>
                <a:lnTo>
                  <a:pt x="599" y="398"/>
                </a:lnTo>
                <a:lnTo>
                  <a:pt x="602" y="390"/>
                </a:lnTo>
                <a:lnTo>
                  <a:pt x="606" y="388"/>
                </a:lnTo>
                <a:lnTo>
                  <a:pt x="610" y="386"/>
                </a:lnTo>
                <a:lnTo>
                  <a:pt x="610" y="386"/>
                </a:lnTo>
                <a:lnTo>
                  <a:pt x="610" y="382"/>
                </a:lnTo>
                <a:lnTo>
                  <a:pt x="609" y="379"/>
                </a:lnTo>
                <a:lnTo>
                  <a:pt x="608" y="378"/>
                </a:lnTo>
                <a:lnTo>
                  <a:pt x="603" y="377"/>
                </a:lnTo>
                <a:lnTo>
                  <a:pt x="603" y="377"/>
                </a:lnTo>
                <a:lnTo>
                  <a:pt x="598" y="375"/>
                </a:lnTo>
                <a:lnTo>
                  <a:pt x="593" y="373"/>
                </a:lnTo>
                <a:lnTo>
                  <a:pt x="593" y="373"/>
                </a:lnTo>
                <a:lnTo>
                  <a:pt x="589" y="371"/>
                </a:lnTo>
                <a:lnTo>
                  <a:pt x="584" y="371"/>
                </a:lnTo>
                <a:lnTo>
                  <a:pt x="580" y="371"/>
                </a:lnTo>
                <a:lnTo>
                  <a:pt x="576" y="369"/>
                </a:lnTo>
                <a:lnTo>
                  <a:pt x="576" y="369"/>
                </a:lnTo>
                <a:lnTo>
                  <a:pt x="571" y="365"/>
                </a:lnTo>
                <a:lnTo>
                  <a:pt x="570" y="362"/>
                </a:lnTo>
                <a:lnTo>
                  <a:pt x="565" y="361"/>
                </a:lnTo>
                <a:lnTo>
                  <a:pt x="565" y="361"/>
                </a:lnTo>
                <a:lnTo>
                  <a:pt x="559" y="359"/>
                </a:lnTo>
                <a:lnTo>
                  <a:pt x="555" y="359"/>
                </a:lnTo>
                <a:lnTo>
                  <a:pt x="551" y="356"/>
                </a:lnTo>
                <a:lnTo>
                  <a:pt x="551" y="356"/>
                </a:lnTo>
                <a:lnTo>
                  <a:pt x="546" y="352"/>
                </a:lnTo>
                <a:lnTo>
                  <a:pt x="544" y="346"/>
                </a:lnTo>
                <a:lnTo>
                  <a:pt x="544" y="346"/>
                </a:lnTo>
                <a:lnTo>
                  <a:pt x="540" y="340"/>
                </a:lnTo>
                <a:lnTo>
                  <a:pt x="540" y="340"/>
                </a:lnTo>
                <a:lnTo>
                  <a:pt x="540" y="337"/>
                </a:lnTo>
                <a:lnTo>
                  <a:pt x="538" y="335"/>
                </a:lnTo>
                <a:lnTo>
                  <a:pt x="538" y="335"/>
                </a:lnTo>
                <a:lnTo>
                  <a:pt x="532" y="331"/>
                </a:lnTo>
                <a:lnTo>
                  <a:pt x="526" y="329"/>
                </a:lnTo>
                <a:lnTo>
                  <a:pt x="526" y="329"/>
                </a:lnTo>
                <a:lnTo>
                  <a:pt x="526" y="323"/>
                </a:lnTo>
                <a:lnTo>
                  <a:pt x="526" y="317"/>
                </a:lnTo>
                <a:lnTo>
                  <a:pt x="526" y="317"/>
                </a:lnTo>
                <a:lnTo>
                  <a:pt x="523" y="310"/>
                </a:lnTo>
                <a:lnTo>
                  <a:pt x="523" y="310"/>
                </a:lnTo>
                <a:lnTo>
                  <a:pt x="523" y="304"/>
                </a:lnTo>
                <a:lnTo>
                  <a:pt x="523" y="304"/>
                </a:lnTo>
                <a:lnTo>
                  <a:pt x="523" y="291"/>
                </a:lnTo>
                <a:lnTo>
                  <a:pt x="522" y="285"/>
                </a:lnTo>
                <a:lnTo>
                  <a:pt x="519" y="280"/>
                </a:lnTo>
                <a:lnTo>
                  <a:pt x="519" y="280"/>
                </a:lnTo>
                <a:lnTo>
                  <a:pt x="515" y="276"/>
                </a:lnTo>
                <a:lnTo>
                  <a:pt x="510" y="274"/>
                </a:lnTo>
                <a:lnTo>
                  <a:pt x="504" y="272"/>
                </a:lnTo>
                <a:lnTo>
                  <a:pt x="498" y="271"/>
                </a:lnTo>
                <a:lnTo>
                  <a:pt x="498" y="271"/>
                </a:lnTo>
                <a:lnTo>
                  <a:pt x="490" y="271"/>
                </a:lnTo>
                <a:lnTo>
                  <a:pt x="485" y="271"/>
                </a:lnTo>
                <a:lnTo>
                  <a:pt x="483" y="272"/>
                </a:lnTo>
                <a:lnTo>
                  <a:pt x="483" y="272"/>
                </a:lnTo>
                <a:lnTo>
                  <a:pt x="480" y="274"/>
                </a:lnTo>
                <a:lnTo>
                  <a:pt x="477" y="275"/>
                </a:lnTo>
                <a:lnTo>
                  <a:pt x="476" y="276"/>
                </a:lnTo>
                <a:lnTo>
                  <a:pt x="472" y="276"/>
                </a:lnTo>
                <a:lnTo>
                  <a:pt x="472" y="276"/>
                </a:lnTo>
                <a:lnTo>
                  <a:pt x="472" y="268"/>
                </a:lnTo>
                <a:lnTo>
                  <a:pt x="472" y="260"/>
                </a:lnTo>
                <a:lnTo>
                  <a:pt x="472" y="251"/>
                </a:lnTo>
                <a:lnTo>
                  <a:pt x="471" y="244"/>
                </a:lnTo>
                <a:lnTo>
                  <a:pt x="471" y="244"/>
                </a:lnTo>
                <a:lnTo>
                  <a:pt x="469" y="240"/>
                </a:lnTo>
                <a:lnTo>
                  <a:pt x="466" y="236"/>
                </a:lnTo>
                <a:lnTo>
                  <a:pt x="466" y="236"/>
                </a:lnTo>
                <a:lnTo>
                  <a:pt x="466" y="226"/>
                </a:lnTo>
                <a:lnTo>
                  <a:pt x="466" y="226"/>
                </a:lnTo>
                <a:lnTo>
                  <a:pt x="466" y="218"/>
                </a:lnTo>
                <a:lnTo>
                  <a:pt x="464" y="210"/>
                </a:lnTo>
                <a:lnTo>
                  <a:pt x="464" y="210"/>
                </a:lnTo>
                <a:lnTo>
                  <a:pt x="461" y="203"/>
                </a:lnTo>
                <a:lnTo>
                  <a:pt x="461" y="203"/>
                </a:lnTo>
                <a:lnTo>
                  <a:pt x="458" y="200"/>
                </a:lnTo>
                <a:lnTo>
                  <a:pt x="454" y="199"/>
                </a:lnTo>
                <a:lnTo>
                  <a:pt x="454" y="199"/>
                </a:lnTo>
                <a:lnTo>
                  <a:pt x="450" y="191"/>
                </a:lnTo>
                <a:lnTo>
                  <a:pt x="450" y="191"/>
                </a:lnTo>
                <a:lnTo>
                  <a:pt x="446" y="186"/>
                </a:lnTo>
                <a:lnTo>
                  <a:pt x="446" y="186"/>
                </a:lnTo>
                <a:lnTo>
                  <a:pt x="442" y="180"/>
                </a:lnTo>
                <a:lnTo>
                  <a:pt x="437" y="175"/>
                </a:lnTo>
                <a:lnTo>
                  <a:pt x="437" y="175"/>
                </a:lnTo>
                <a:lnTo>
                  <a:pt x="430" y="171"/>
                </a:lnTo>
                <a:lnTo>
                  <a:pt x="423" y="167"/>
                </a:lnTo>
                <a:lnTo>
                  <a:pt x="423" y="167"/>
                </a:lnTo>
                <a:lnTo>
                  <a:pt x="419" y="165"/>
                </a:lnTo>
                <a:lnTo>
                  <a:pt x="416" y="164"/>
                </a:lnTo>
                <a:lnTo>
                  <a:pt x="416" y="164"/>
                </a:lnTo>
                <a:lnTo>
                  <a:pt x="408" y="158"/>
                </a:lnTo>
                <a:lnTo>
                  <a:pt x="408" y="158"/>
                </a:lnTo>
                <a:lnTo>
                  <a:pt x="403" y="152"/>
                </a:lnTo>
                <a:lnTo>
                  <a:pt x="403" y="152"/>
                </a:lnTo>
                <a:lnTo>
                  <a:pt x="397" y="149"/>
                </a:lnTo>
                <a:lnTo>
                  <a:pt x="393" y="146"/>
                </a:lnTo>
                <a:lnTo>
                  <a:pt x="393" y="146"/>
                </a:lnTo>
                <a:lnTo>
                  <a:pt x="386" y="139"/>
                </a:lnTo>
                <a:lnTo>
                  <a:pt x="386" y="139"/>
                </a:lnTo>
                <a:lnTo>
                  <a:pt x="385" y="135"/>
                </a:lnTo>
                <a:lnTo>
                  <a:pt x="382" y="131"/>
                </a:lnTo>
                <a:lnTo>
                  <a:pt x="382" y="131"/>
                </a:lnTo>
                <a:lnTo>
                  <a:pt x="376" y="129"/>
                </a:lnTo>
                <a:lnTo>
                  <a:pt x="367" y="127"/>
                </a:lnTo>
                <a:lnTo>
                  <a:pt x="367" y="127"/>
                </a:lnTo>
                <a:lnTo>
                  <a:pt x="359" y="125"/>
                </a:lnTo>
                <a:lnTo>
                  <a:pt x="353" y="120"/>
                </a:lnTo>
                <a:lnTo>
                  <a:pt x="353" y="120"/>
                </a:lnTo>
                <a:lnTo>
                  <a:pt x="344" y="118"/>
                </a:lnTo>
                <a:lnTo>
                  <a:pt x="336" y="115"/>
                </a:lnTo>
                <a:lnTo>
                  <a:pt x="336" y="115"/>
                </a:lnTo>
                <a:lnTo>
                  <a:pt x="334" y="112"/>
                </a:lnTo>
                <a:lnTo>
                  <a:pt x="334" y="112"/>
                </a:lnTo>
                <a:lnTo>
                  <a:pt x="329" y="111"/>
                </a:lnTo>
                <a:lnTo>
                  <a:pt x="329" y="111"/>
                </a:lnTo>
                <a:lnTo>
                  <a:pt x="321" y="108"/>
                </a:lnTo>
                <a:lnTo>
                  <a:pt x="321" y="108"/>
                </a:lnTo>
                <a:lnTo>
                  <a:pt x="317" y="107"/>
                </a:lnTo>
                <a:lnTo>
                  <a:pt x="313" y="106"/>
                </a:lnTo>
                <a:lnTo>
                  <a:pt x="313" y="106"/>
                </a:lnTo>
                <a:lnTo>
                  <a:pt x="309" y="104"/>
                </a:lnTo>
                <a:lnTo>
                  <a:pt x="305" y="101"/>
                </a:lnTo>
                <a:lnTo>
                  <a:pt x="305" y="101"/>
                </a:lnTo>
                <a:lnTo>
                  <a:pt x="301" y="100"/>
                </a:lnTo>
                <a:lnTo>
                  <a:pt x="297" y="99"/>
                </a:lnTo>
                <a:lnTo>
                  <a:pt x="293" y="97"/>
                </a:lnTo>
                <a:lnTo>
                  <a:pt x="290" y="96"/>
                </a:lnTo>
                <a:lnTo>
                  <a:pt x="290" y="96"/>
                </a:lnTo>
                <a:lnTo>
                  <a:pt x="286" y="93"/>
                </a:lnTo>
                <a:lnTo>
                  <a:pt x="282" y="91"/>
                </a:lnTo>
                <a:lnTo>
                  <a:pt x="279" y="88"/>
                </a:lnTo>
                <a:lnTo>
                  <a:pt x="275" y="87"/>
                </a:lnTo>
                <a:lnTo>
                  <a:pt x="275" y="87"/>
                </a:lnTo>
                <a:lnTo>
                  <a:pt x="270" y="85"/>
                </a:lnTo>
                <a:lnTo>
                  <a:pt x="266" y="85"/>
                </a:lnTo>
                <a:lnTo>
                  <a:pt x="260" y="85"/>
                </a:lnTo>
                <a:lnTo>
                  <a:pt x="256" y="84"/>
                </a:lnTo>
                <a:lnTo>
                  <a:pt x="256" y="84"/>
                </a:lnTo>
                <a:lnTo>
                  <a:pt x="247" y="80"/>
                </a:lnTo>
                <a:lnTo>
                  <a:pt x="243" y="78"/>
                </a:lnTo>
                <a:lnTo>
                  <a:pt x="237" y="77"/>
                </a:lnTo>
                <a:lnTo>
                  <a:pt x="237" y="77"/>
                </a:lnTo>
                <a:lnTo>
                  <a:pt x="230" y="77"/>
                </a:lnTo>
                <a:lnTo>
                  <a:pt x="230" y="77"/>
                </a:lnTo>
                <a:lnTo>
                  <a:pt x="226" y="77"/>
                </a:lnTo>
                <a:lnTo>
                  <a:pt x="226" y="77"/>
                </a:lnTo>
                <a:lnTo>
                  <a:pt x="225" y="78"/>
                </a:lnTo>
                <a:lnTo>
                  <a:pt x="222" y="80"/>
                </a:lnTo>
                <a:lnTo>
                  <a:pt x="222" y="80"/>
                </a:lnTo>
                <a:lnTo>
                  <a:pt x="220" y="80"/>
                </a:lnTo>
                <a:lnTo>
                  <a:pt x="218" y="80"/>
                </a:lnTo>
                <a:lnTo>
                  <a:pt x="216" y="77"/>
                </a:lnTo>
                <a:lnTo>
                  <a:pt x="214" y="73"/>
                </a:lnTo>
                <a:lnTo>
                  <a:pt x="213" y="69"/>
                </a:lnTo>
                <a:lnTo>
                  <a:pt x="213" y="69"/>
                </a:lnTo>
                <a:lnTo>
                  <a:pt x="209" y="69"/>
                </a:lnTo>
                <a:lnTo>
                  <a:pt x="206" y="68"/>
                </a:lnTo>
                <a:lnTo>
                  <a:pt x="206" y="68"/>
                </a:lnTo>
                <a:lnTo>
                  <a:pt x="201" y="65"/>
                </a:lnTo>
                <a:lnTo>
                  <a:pt x="201" y="65"/>
                </a:lnTo>
                <a:lnTo>
                  <a:pt x="194" y="58"/>
                </a:lnTo>
                <a:lnTo>
                  <a:pt x="188" y="53"/>
                </a:lnTo>
                <a:lnTo>
                  <a:pt x="188" y="53"/>
                </a:lnTo>
                <a:lnTo>
                  <a:pt x="182" y="49"/>
                </a:lnTo>
                <a:lnTo>
                  <a:pt x="182" y="49"/>
                </a:lnTo>
                <a:lnTo>
                  <a:pt x="176" y="43"/>
                </a:lnTo>
                <a:lnTo>
                  <a:pt x="176" y="43"/>
                </a:lnTo>
                <a:lnTo>
                  <a:pt x="168" y="38"/>
                </a:lnTo>
                <a:lnTo>
                  <a:pt x="161" y="34"/>
                </a:lnTo>
                <a:lnTo>
                  <a:pt x="161" y="34"/>
                </a:lnTo>
                <a:lnTo>
                  <a:pt x="155" y="30"/>
                </a:lnTo>
                <a:lnTo>
                  <a:pt x="155" y="30"/>
                </a:lnTo>
                <a:lnTo>
                  <a:pt x="149" y="28"/>
                </a:lnTo>
                <a:lnTo>
                  <a:pt x="145" y="28"/>
                </a:lnTo>
                <a:lnTo>
                  <a:pt x="145" y="28"/>
                </a:lnTo>
                <a:lnTo>
                  <a:pt x="142" y="26"/>
                </a:lnTo>
                <a:lnTo>
                  <a:pt x="140" y="21"/>
                </a:lnTo>
                <a:lnTo>
                  <a:pt x="136" y="19"/>
                </a:lnTo>
                <a:lnTo>
                  <a:pt x="133" y="16"/>
                </a:lnTo>
                <a:lnTo>
                  <a:pt x="133" y="16"/>
                </a:lnTo>
                <a:lnTo>
                  <a:pt x="122" y="11"/>
                </a:lnTo>
                <a:lnTo>
                  <a:pt x="112" y="5"/>
                </a:lnTo>
                <a:lnTo>
                  <a:pt x="112" y="5"/>
                </a:lnTo>
                <a:lnTo>
                  <a:pt x="104" y="1"/>
                </a:lnTo>
                <a:lnTo>
                  <a:pt x="99" y="1"/>
                </a:lnTo>
                <a:lnTo>
                  <a:pt x="95" y="0"/>
                </a:lnTo>
                <a:lnTo>
                  <a:pt x="95" y="0"/>
                </a:lnTo>
                <a:lnTo>
                  <a:pt x="91" y="1"/>
                </a:lnTo>
                <a:lnTo>
                  <a:pt x="89" y="5"/>
                </a:lnTo>
                <a:lnTo>
                  <a:pt x="87" y="8"/>
                </a:lnTo>
                <a:lnTo>
                  <a:pt x="84" y="12"/>
                </a:lnTo>
                <a:lnTo>
                  <a:pt x="84" y="12"/>
                </a:lnTo>
                <a:lnTo>
                  <a:pt x="81" y="13"/>
                </a:lnTo>
                <a:lnTo>
                  <a:pt x="79" y="16"/>
                </a:lnTo>
                <a:lnTo>
                  <a:pt x="79" y="16"/>
                </a:lnTo>
                <a:lnTo>
                  <a:pt x="79" y="20"/>
                </a:lnTo>
                <a:lnTo>
                  <a:pt x="79" y="24"/>
                </a:lnTo>
                <a:lnTo>
                  <a:pt x="79" y="24"/>
                </a:lnTo>
                <a:lnTo>
                  <a:pt x="76" y="42"/>
                </a:lnTo>
                <a:lnTo>
                  <a:pt x="76" y="61"/>
                </a:lnTo>
                <a:lnTo>
                  <a:pt x="76" y="61"/>
                </a:lnTo>
                <a:close/>
              </a:path>
            </a:pathLst>
          </a:custGeom>
          <a:solidFill>
            <a:schemeClr val="bg1">
              <a:lumMod val="6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7" name="Freeform 192"/>
          <p:cNvSpPr>
            <a:spLocks/>
          </p:cNvSpPr>
          <p:nvPr/>
        </p:nvSpPr>
        <p:spPr bwMode="auto">
          <a:xfrm>
            <a:off x="769141" y="4416768"/>
            <a:ext cx="63430" cy="45719"/>
          </a:xfrm>
          <a:custGeom>
            <a:avLst/>
            <a:gdLst>
              <a:gd name="T0" fmla="*/ 23 w 293"/>
              <a:gd name="T1" fmla="*/ 26 h 91"/>
              <a:gd name="T2" fmla="*/ 28 w 293"/>
              <a:gd name="T3" fmla="*/ 14 h 91"/>
              <a:gd name="T4" fmla="*/ 28 w 293"/>
              <a:gd name="T5" fmla="*/ 3 h 91"/>
              <a:gd name="T6" fmla="*/ 28 w 293"/>
              <a:gd name="T7" fmla="*/ 0 h 91"/>
              <a:gd name="T8" fmla="*/ 35 w 293"/>
              <a:gd name="T9" fmla="*/ 3 h 91"/>
              <a:gd name="T10" fmla="*/ 47 w 293"/>
              <a:gd name="T11" fmla="*/ 1 h 91"/>
              <a:gd name="T12" fmla="*/ 58 w 293"/>
              <a:gd name="T13" fmla="*/ 3 h 91"/>
              <a:gd name="T14" fmla="*/ 61 w 293"/>
              <a:gd name="T15" fmla="*/ 8 h 91"/>
              <a:gd name="T16" fmla="*/ 71 w 293"/>
              <a:gd name="T17" fmla="*/ 11 h 91"/>
              <a:gd name="T18" fmla="*/ 81 w 293"/>
              <a:gd name="T19" fmla="*/ 12 h 91"/>
              <a:gd name="T20" fmla="*/ 93 w 293"/>
              <a:gd name="T21" fmla="*/ 14 h 91"/>
              <a:gd name="T22" fmla="*/ 116 w 293"/>
              <a:gd name="T23" fmla="*/ 18 h 91"/>
              <a:gd name="T24" fmla="*/ 132 w 293"/>
              <a:gd name="T25" fmla="*/ 22 h 91"/>
              <a:gd name="T26" fmla="*/ 138 w 293"/>
              <a:gd name="T27" fmla="*/ 24 h 91"/>
              <a:gd name="T28" fmla="*/ 150 w 293"/>
              <a:gd name="T29" fmla="*/ 23 h 91"/>
              <a:gd name="T30" fmla="*/ 157 w 293"/>
              <a:gd name="T31" fmla="*/ 20 h 91"/>
              <a:gd name="T32" fmla="*/ 160 w 293"/>
              <a:gd name="T33" fmla="*/ 9 h 91"/>
              <a:gd name="T34" fmla="*/ 164 w 293"/>
              <a:gd name="T35" fmla="*/ 4 h 91"/>
              <a:gd name="T36" fmla="*/ 168 w 293"/>
              <a:gd name="T37" fmla="*/ 9 h 91"/>
              <a:gd name="T38" fmla="*/ 169 w 293"/>
              <a:gd name="T39" fmla="*/ 12 h 91"/>
              <a:gd name="T40" fmla="*/ 179 w 293"/>
              <a:gd name="T41" fmla="*/ 23 h 91"/>
              <a:gd name="T42" fmla="*/ 192 w 293"/>
              <a:gd name="T43" fmla="*/ 28 h 91"/>
              <a:gd name="T44" fmla="*/ 206 w 293"/>
              <a:gd name="T45" fmla="*/ 31 h 91"/>
              <a:gd name="T46" fmla="*/ 227 w 293"/>
              <a:gd name="T47" fmla="*/ 31 h 91"/>
              <a:gd name="T48" fmla="*/ 234 w 293"/>
              <a:gd name="T49" fmla="*/ 30 h 91"/>
              <a:gd name="T50" fmla="*/ 238 w 293"/>
              <a:gd name="T51" fmla="*/ 28 h 91"/>
              <a:gd name="T52" fmla="*/ 260 w 293"/>
              <a:gd name="T53" fmla="*/ 27 h 91"/>
              <a:gd name="T54" fmla="*/ 278 w 293"/>
              <a:gd name="T55" fmla="*/ 30 h 91"/>
              <a:gd name="T56" fmla="*/ 287 w 293"/>
              <a:gd name="T57" fmla="*/ 31 h 91"/>
              <a:gd name="T58" fmla="*/ 291 w 293"/>
              <a:gd name="T59" fmla="*/ 39 h 91"/>
              <a:gd name="T60" fmla="*/ 287 w 293"/>
              <a:gd name="T61" fmla="*/ 42 h 91"/>
              <a:gd name="T62" fmla="*/ 280 w 293"/>
              <a:gd name="T63" fmla="*/ 50 h 91"/>
              <a:gd name="T64" fmla="*/ 276 w 293"/>
              <a:gd name="T65" fmla="*/ 57 h 91"/>
              <a:gd name="T66" fmla="*/ 272 w 293"/>
              <a:gd name="T67" fmla="*/ 64 h 91"/>
              <a:gd name="T68" fmla="*/ 264 w 293"/>
              <a:gd name="T69" fmla="*/ 71 h 91"/>
              <a:gd name="T70" fmla="*/ 250 w 293"/>
              <a:gd name="T71" fmla="*/ 79 h 91"/>
              <a:gd name="T72" fmla="*/ 245 w 293"/>
              <a:gd name="T73" fmla="*/ 84 h 91"/>
              <a:gd name="T74" fmla="*/ 231 w 293"/>
              <a:gd name="T75" fmla="*/ 87 h 91"/>
              <a:gd name="T76" fmla="*/ 222 w 293"/>
              <a:gd name="T77" fmla="*/ 88 h 91"/>
              <a:gd name="T78" fmla="*/ 198 w 293"/>
              <a:gd name="T79" fmla="*/ 89 h 91"/>
              <a:gd name="T80" fmla="*/ 188 w 293"/>
              <a:gd name="T81" fmla="*/ 84 h 91"/>
              <a:gd name="T82" fmla="*/ 177 w 293"/>
              <a:gd name="T83" fmla="*/ 84 h 91"/>
              <a:gd name="T84" fmla="*/ 172 w 293"/>
              <a:gd name="T85" fmla="*/ 81 h 91"/>
              <a:gd name="T86" fmla="*/ 160 w 293"/>
              <a:gd name="T87" fmla="*/ 79 h 91"/>
              <a:gd name="T88" fmla="*/ 153 w 293"/>
              <a:gd name="T89" fmla="*/ 75 h 91"/>
              <a:gd name="T90" fmla="*/ 141 w 293"/>
              <a:gd name="T91" fmla="*/ 75 h 91"/>
              <a:gd name="T92" fmla="*/ 137 w 293"/>
              <a:gd name="T93" fmla="*/ 71 h 91"/>
              <a:gd name="T94" fmla="*/ 127 w 293"/>
              <a:gd name="T95" fmla="*/ 66 h 91"/>
              <a:gd name="T96" fmla="*/ 119 w 293"/>
              <a:gd name="T97" fmla="*/ 62 h 91"/>
              <a:gd name="T98" fmla="*/ 105 w 293"/>
              <a:gd name="T99" fmla="*/ 60 h 91"/>
              <a:gd name="T100" fmla="*/ 99 w 293"/>
              <a:gd name="T101" fmla="*/ 60 h 91"/>
              <a:gd name="T102" fmla="*/ 90 w 293"/>
              <a:gd name="T103" fmla="*/ 64 h 91"/>
              <a:gd name="T104" fmla="*/ 78 w 293"/>
              <a:gd name="T105" fmla="*/ 65 h 91"/>
              <a:gd name="T106" fmla="*/ 55 w 293"/>
              <a:gd name="T107" fmla="*/ 65 h 91"/>
              <a:gd name="T108" fmla="*/ 43 w 293"/>
              <a:gd name="T109" fmla="*/ 68 h 91"/>
              <a:gd name="T110" fmla="*/ 33 w 293"/>
              <a:gd name="T111" fmla="*/ 69 h 91"/>
              <a:gd name="T112" fmla="*/ 24 w 293"/>
              <a:gd name="T113" fmla="*/ 73 h 91"/>
              <a:gd name="T114" fmla="*/ 21 w 293"/>
              <a:gd name="T115" fmla="*/ 71 h 91"/>
              <a:gd name="T116" fmla="*/ 12 w 293"/>
              <a:gd name="T117" fmla="*/ 66 h 91"/>
              <a:gd name="T118" fmla="*/ 4 w 293"/>
              <a:gd name="T119" fmla="*/ 66 h 91"/>
              <a:gd name="T120" fmla="*/ 0 w 293"/>
              <a:gd name="T121" fmla="*/ 60 h 91"/>
              <a:gd name="T122" fmla="*/ 2 w 293"/>
              <a:gd name="T123" fmla="*/ 47 h 91"/>
              <a:gd name="T124" fmla="*/ 8 w 293"/>
              <a:gd name="T125" fmla="*/ 3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91">
                <a:moveTo>
                  <a:pt x="23" y="30"/>
                </a:moveTo>
                <a:lnTo>
                  <a:pt x="23" y="30"/>
                </a:lnTo>
                <a:lnTo>
                  <a:pt x="23" y="27"/>
                </a:lnTo>
                <a:lnTo>
                  <a:pt x="23" y="26"/>
                </a:lnTo>
                <a:lnTo>
                  <a:pt x="25" y="23"/>
                </a:lnTo>
                <a:lnTo>
                  <a:pt x="25" y="23"/>
                </a:lnTo>
                <a:lnTo>
                  <a:pt x="27" y="19"/>
                </a:lnTo>
                <a:lnTo>
                  <a:pt x="28" y="14"/>
                </a:lnTo>
                <a:lnTo>
                  <a:pt x="28" y="14"/>
                </a:lnTo>
                <a:lnTo>
                  <a:pt x="29" y="7"/>
                </a:lnTo>
                <a:lnTo>
                  <a:pt x="29" y="7"/>
                </a:lnTo>
                <a:lnTo>
                  <a:pt x="28" y="3"/>
                </a:lnTo>
                <a:lnTo>
                  <a:pt x="28" y="3"/>
                </a:lnTo>
                <a:lnTo>
                  <a:pt x="28" y="3"/>
                </a:lnTo>
                <a:lnTo>
                  <a:pt x="27" y="1"/>
                </a:lnTo>
                <a:lnTo>
                  <a:pt x="28" y="0"/>
                </a:lnTo>
                <a:lnTo>
                  <a:pt x="28" y="0"/>
                </a:lnTo>
                <a:lnTo>
                  <a:pt x="32" y="1"/>
                </a:lnTo>
                <a:lnTo>
                  <a:pt x="35" y="3"/>
                </a:lnTo>
                <a:lnTo>
                  <a:pt x="35" y="3"/>
                </a:lnTo>
                <a:lnTo>
                  <a:pt x="39" y="4"/>
                </a:lnTo>
                <a:lnTo>
                  <a:pt x="43" y="3"/>
                </a:lnTo>
                <a:lnTo>
                  <a:pt x="43" y="3"/>
                </a:lnTo>
                <a:lnTo>
                  <a:pt x="47" y="1"/>
                </a:lnTo>
                <a:lnTo>
                  <a:pt x="51" y="0"/>
                </a:lnTo>
                <a:lnTo>
                  <a:pt x="51" y="0"/>
                </a:lnTo>
                <a:lnTo>
                  <a:pt x="57" y="1"/>
                </a:lnTo>
                <a:lnTo>
                  <a:pt x="58" y="3"/>
                </a:lnTo>
                <a:lnTo>
                  <a:pt x="59" y="4"/>
                </a:lnTo>
                <a:lnTo>
                  <a:pt x="59" y="4"/>
                </a:lnTo>
                <a:lnTo>
                  <a:pt x="61" y="7"/>
                </a:lnTo>
                <a:lnTo>
                  <a:pt x="61" y="8"/>
                </a:lnTo>
                <a:lnTo>
                  <a:pt x="61" y="9"/>
                </a:lnTo>
                <a:lnTo>
                  <a:pt x="63" y="9"/>
                </a:lnTo>
                <a:lnTo>
                  <a:pt x="63" y="9"/>
                </a:lnTo>
                <a:lnTo>
                  <a:pt x="71" y="11"/>
                </a:lnTo>
                <a:lnTo>
                  <a:pt x="71" y="11"/>
                </a:lnTo>
                <a:lnTo>
                  <a:pt x="75" y="11"/>
                </a:lnTo>
                <a:lnTo>
                  <a:pt x="81" y="12"/>
                </a:lnTo>
                <a:lnTo>
                  <a:pt x="81" y="12"/>
                </a:lnTo>
                <a:lnTo>
                  <a:pt x="85" y="11"/>
                </a:lnTo>
                <a:lnTo>
                  <a:pt x="85" y="11"/>
                </a:lnTo>
                <a:lnTo>
                  <a:pt x="89" y="12"/>
                </a:lnTo>
                <a:lnTo>
                  <a:pt x="93" y="14"/>
                </a:lnTo>
                <a:lnTo>
                  <a:pt x="93" y="14"/>
                </a:lnTo>
                <a:lnTo>
                  <a:pt x="105" y="16"/>
                </a:lnTo>
                <a:lnTo>
                  <a:pt x="116" y="18"/>
                </a:lnTo>
                <a:lnTo>
                  <a:pt x="116" y="18"/>
                </a:lnTo>
                <a:lnTo>
                  <a:pt x="127" y="20"/>
                </a:lnTo>
                <a:lnTo>
                  <a:pt x="127" y="20"/>
                </a:lnTo>
                <a:lnTo>
                  <a:pt x="132" y="22"/>
                </a:lnTo>
                <a:lnTo>
                  <a:pt x="132" y="22"/>
                </a:lnTo>
                <a:lnTo>
                  <a:pt x="134" y="23"/>
                </a:lnTo>
                <a:lnTo>
                  <a:pt x="137" y="24"/>
                </a:lnTo>
                <a:lnTo>
                  <a:pt x="137" y="24"/>
                </a:lnTo>
                <a:lnTo>
                  <a:pt x="138" y="24"/>
                </a:lnTo>
                <a:lnTo>
                  <a:pt x="141" y="23"/>
                </a:lnTo>
                <a:lnTo>
                  <a:pt x="141" y="23"/>
                </a:lnTo>
                <a:lnTo>
                  <a:pt x="150" y="23"/>
                </a:lnTo>
                <a:lnTo>
                  <a:pt x="150" y="23"/>
                </a:lnTo>
                <a:lnTo>
                  <a:pt x="154" y="23"/>
                </a:lnTo>
                <a:lnTo>
                  <a:pt x="156" y="23"/>
                </a:lnTo>
                <a:lnTo>
                  <a:pt x="157" y="20"/>
                </a:lnTo>
                <a:lnTo>
                  <a:pt x="157" y="20"/>
                </a:lnTo>
                <a:lnTo>
                  <a:pt x="157" y="16"/>
                </a:lnTo>
                <a:lnTo>
                  <a:pt x="157" y="12"/>
                </a:lnTo>
                <a:lnTo>
                  <a:pt x="157" y="12"/>
                </a:lnTo>
                <a:lnTo>
                  <a:pt x="160" y="9"/>
                </a:lnTo>
                <a:lnTo>
                  <a:pt x="160" y="9"/>
                </a:lnTo>
                <a:lnTo>
                  <a:pt x="160" y="4"/>
                </a:lnTo>
                <a:lnTo>
                  <a:pt x="160" y="4"/>
                </a:lnTo>
                <a:lnTo>
                  <a:pt x="164" y="4"/>
                </a:lnTo>
                <a:lnTo>
                  <a:pt x="166" y="5"/>
                </a:lnTo>
                <a:lnTo>
                  <a:pt x="166" y="5"/>
                </a:lnTo>
                <a:lnTo>
                  <a:pt x="168" y="9"/>
                </a:lnTo>
                <a:lnTo>
                  <a:pt x="168" y="9"/>
                </a:lnTo>
                <a:lnTo>
                  <a:pt x="168" y="11"/>
                </a:lnTo>
                <a:lnTo>
                  <a:pt x="168" y="11"/>
                </a:lnTo>
                <a:lnTo>
                  <a:pt x="169" y="12"/>
                </a:lnTo>
                <a:lnTo>
                  <a:pt x="169" y="12"/>
                </a:lnTo>
                <a:lnTo>
                  <a:pt x="170" y="16"/>
                </a:lnTo>
                <a:lnTo>
                  <a:pt x="173" y="18"/>
                </a:lnTo>
                <a:lnTo>
                  <a:pt x="179" y="23"/>
                </a:lnTo>
                <a:lnTo>
                  <a:pt x="179" y="23"/>
                </a:lnTo>
                <a:lnTo>
                  <a:pt x="185" y="27"/>
                </a:lnTo>
                <a:lnTo>
                  <a:pt x="188" y="28"/>
                </a:lnTo>
                <a:lnTo>
                  <a:pt x="192" y="28"/>
                </a:lnTo>
                <a:lnTo>
                  <a:pt x="192" y="28"/>
                </a:lnTo>
                <a:lnTo>
                  <a:pt x="196" y="30"/>
                </a:lnTo>
                <a:lnTo>
                  <a:pt x="200" y="30"/>
                </a:lnTo>
                <a:lnTo>
                  <a:pt x="200" y="30"/>
                </a:lnTo>
                <a:lnTo>
                  <a:pt x="206" y="31"/>
                </a:lnTo>
                <a:lnTo>
                  <a:pt x="210" y="31"/>
                </a:lnTo>
                <a:lnTo>
                  <a:pt x="210" y="31"/>
                </a:lnTo>
                <a:lnTo>
                  <a:pt x="227" y="31"/>
                </a:lnTo>
                <a:lnTo>
                  <a:pt x="227" y="31"/>
                </a:lnTo>
                <a:lnTo>
                  <a:pt x="230" y="31"/>
                </a:lnTo>
                <a:lnTo>
                  <a:pt x="230" y="31"/>
                </a:lnTo>
                <a:lnTo>
                  <a:pt x="233" y="31"/>
                </a:lnTo>
                <a:lnTo>
                  <a:pt x="234" y="30"/>
                </a:lnTo>
                <a:lnTo>
                  <a:pt x="234" y="30"/>
                </a:lnTo>
                <a:lnTo>
                  <a:pt x="237" y="28"/>
                </a:lnTo>
                <a:lnTo>
                  <a:pt x="238" y="28"/>
                </a:lnTo>
                <a:lnTo>
                  <a:pt x="238" y="28"/>
                </a:lnTo>
                <a:lnTo>
                  <a:pt x="242" y="28"/>
                </a:lnTo>
                <a:lnTo>
                  <a:pt x="242" y="28"/>
                </a:lnTo>
                <a:lnTo>
                  <a:pt x="260" y="27"/>
                </a:lnTo>
                <a:lnTo>
                  <a:pt x="260" y="27"/>
                </a:lnTo>
                <a:lnTo>
                  <a:pt x="268" y="27"/>
                </a:lnTo>
                <a:lnTo>
                  <a:pt x="276" y="27"/>
                </a:lnTo>
                <a:lnTo>
                  <a:pt x="276" y="27"/>
                </a:lnTo>
                <a:lnTo>
                  <a:pt x="278" y="30"/>
                </a:lnTo>
                <a:lnTo>
                  <a:pt x="278" y="31"/>
                </a:lnTo>
                <a:lnTo>
                  <a:pt x="283" y="31"/>
                </a:lnTo>
                <a:lnTo>
                  <a:pt x="283" y="31"/>
                </a:lnTo>
                <a:lnTo>
                  <a:pt x="287" y="31"/>
                </a:lnTo>
                <a:lnTo>
                  <a:pt x="293" y="28"/>
                </a:lnTo>
                <a:lnTo>
                  <a:pt x="293" y="28"/>
                </a:lnTo>
                <a:lnTo>
                  <a:pt x="293" y="35"/>
                </a:lnTo>
                <a:lnTo>
                  <a:pt x="291" y="39"/>
                </a:lnTo>
                <a:lnTo>
                  <a:pt x="291" y="39"/>
                </a:lnTo>
                <a:lnTo>
                  <a:pt x="288" y="41"/>
                </a:lnTo>
                <a:lnTo>
                  <a:pt x="287" y="42"/>
                </a:lnTo>
                <a:lnTo>
                  <a:pt x="287" y="42"/>
                </a:lnTo>
                <a:lnTo>
                  <a:pt x="283" y="47"/>
                </a:lnTo>
                <a:lnTo>
                  <a:pt x="283" y="47"/>
                </a:lnTo>
                <a:lnTo>
                  <a:pt x="280" y="50"/>
                </a:lnTo>
                <a:lnTo>
                  <a:pt x="280" y="50"/>
                </a:lnTo>
                <a:lnTo>
                  <a:pt x="279" y="53"/>
                </a:lnTo>
                <a:lnTo>
                  <a:pt x="279" y="57"/>
                </a:lnTo>
                <a:lnTo>
                  <a:pt x="279" y="57"/>
                </a:lnTo>
                <a:lnTo>
                  <a:pt x="276" y="57"/>
                </a:lnTo>
                <a:lnTo>
                  <a:pt x="275" y="58"/>
                </a:lnTo>
                <a:lnTo>
                  <a:pt x="275" y="58"/>
                </a:lnTo>
                <a:lnTo>
                  <a:pt x="274" y="61"/>
                </a:lnTo>
                <a:lnTo>
                  <a:pt x="272" y="64"/>
                </a:lnTo>
                <a:lnTo>
                  <a:pt x="272" y="64"/>
                </a:lnTo>
                <a:lnTo>
                  <a:pt x="268" y="66"/>
                </a:lnTo>
                <a:lnTo>
                  <a:pt x="264" y="71"/>
                </a:lnTo>
                <a:lnTo>
                  <a:pt x="264" y="71"/>
                </a:lnTo>
                <a:lnTo>
                  <a:pt x="260" y="75"/>
                </a:lnTo>
                <a:lnTo>
                  <a:pt x="256" y="77"/>
                </a:lnTo>
                <a:lnTo>
                  <a:pt x="256" y="77"/>
                </a:lnTo>
                <a:lnTo>
                  <a:pt x="250" y="79"/>
                </a:lnTo>
                <a:lnTo>
                  <a:pt x="250" y="79"/>
                </a:lnTo>
                <a:lnTo>
                  <a:pt x="248" y="83"/>
                </a:lnTo>
                <a:lnTo>
                  <a:pt x="248" y="83"/>
                </a:lnTo>
                <a:lnTo>
                  <a:pt x="245" y="84"/>
                </a:lnTo>
                <a:lnTo>
                  <a:pt x="242" y="85"/>
                </a:lnTo>
                <a:lnTo>
                  <a:pt x="237" y="85"/>
                </a:lnTo>
                <a:lnTo>
                  <a:pt x="237" y="85"/>
                </a:lnTo>
                <a:lnTo>
                  <a:pt x="231" y="87"/>
                </a:lnTo>
                <a:lnTo>
                  <a:pt x="227" y="88"/>
                </a:lnTo>
                <a:lnTo>
                  <a:pt x="227" y="88"/>
                </a:lnTo>
                <a:lnTo>
                  <a:pt x="222" y="88"/>
                </a:lnTo>
                <a:lnTo>
                  <a:pt x="222" y="88"/>
                </a:lnTo>
                <a:lnTo>
                  <a:pt x="215" y="91"/>
                </a:lnTo>
                <a:lnTo>
                  <a:pt x="215" y="91"/>
                </a:lnTo>
                <a:lnTo>
                  <a:pt x="204" y="91"/>
                </a:lnTo>
                <a:lnTo>
                  <a:pt x="198" y="89"/>
                </a:lnTo>
                <a:lnTo>
                  <a:pt x="193" y="87"/>
                </a:lnTo>
                <a:lnTo>
                  <a:pt x="193" y="87"/>
                </a:lnTo>
                <a:lnTo>
                  <a:pt x="191" y="85"/>
                </a:lnTo>
                <a:lnTo>
                  <a:pt x="188" y="84"/>
                </a:lnTo>
                <a:lnTo>
                  <a:pt x="188" y="84"/>
                </a:lnTo>
                <a:lnTo>
                  <a:pt x="183" y="84"/>
                </a:lnTo>
                <a:lnTo>
                  <a:pt x="183" y="84"/>
                </a:lnTo>
                <a:lnTo>
                  <a:pt x="177" y="84"/>
                </a:lnTo>
                <a:lnTo>
                  <a:pt x="177" y="84"/>
                </a:lnTo>
                <a:lnTo>
                  <a:pt x="175" y="83"/>
                </a:lnTo>
                <a:lnTo>
                  <a:pt x="172" y="81"/>
                </a:lnTo>
                <a:lnTo>
                  <a:pt x="172" y="81"/>
                </a:lnTo>
                <a:lnTo>
                  <a:pt x="166" y="80"/>
                </a:lnTo>
                <a:lnTo>
                  <a:pt x="162" y="80"/>
                </a:lnTo>
                <a:lnTo>
                  <a:pt x="162" y="80"/>
                </a:lnTo>
                <a:lnTo>
                  <a:pt x="160" y="79"/>
                </a:lnTo>
                <a:lnTo>
                  <a:pt x="157" y="79"/>
                </a:lnTo>
                <a:lnTo>
                  <a:pt x="157" y="79"/>
                </a:lnTo>
                <a:lnTo>
                  <a:pt x="153" y="75"/>
                </a:lnTo>
                <a:lnTo>
                  <a:pt x="153" y="75"/>
                </a:lnTo>
                <a:lnTo>
                  <a:pt x="150" y="75"/>
                </a:lnTo>
                <a:lnTo>
                  <a:pt x="147" y="75"/>
                </a:lnTo>
                <a:lnTo>
                  <a:pt x="143" y="75"/>
                </a:lnTo>
                <a:lnTo>
                  <a:pt x="141" y="75"/>
                </a:lnTo>
                <a:lnTo>
                  <a:pt x="141" y="75"/>
                </a:lnTo>
                <a:lnTo>
                  <a:pt x="138" y="72"/>
                </a:lnTo>
                <a:lnTo>
                  <a:pt x="137" y="71"/>
                </a:lnTo>
                <a:lnTo>
                  <a:pt x="137" y="71"/>
                </a:lnTo>
                <a:lnTo>
                  <a:pt x="134" y="69"/>
                </a:lnTo>
                <a:lnTo>
                  <a:pt x="130" y="68"/>
                </a:lnTo>
                <a:lnTo>
                  <a:pt x="130" y="68"/>
                </a:lnTo>
                <a:lnTo>
                  <a:pt x="127" y="66"/>
                </a:lnTo>
                <a:lnTo>
                  <a:pt x="124" y="65"/>
                </a:lnTo>
                <a:lnTo>
                  <a:pt x="122" y="64"/>
                </a:lnTo>
                <a:lnTo>
                  <a:pt x="119" y="62"/>
                </a:lnTo>
                <a:lnTo>
                  <a:pt x="119" y="62"/>
                </a:lnTo>
                <a:lnTo>
                  <a:pt x="112" y="62"/>
                </a:lnTo>
                <a:lnTo>
                  <a:pt x="105" y="62"/>
                </a:lnTo>
                <a:lnTo>
                  <a:pt x="105" y="62"/>
                </a:lnTo>
                <a:lnTo>
                  <a:pt x="105" y="60"/>
                </a:lnTo>
                <a:lnTo>
                  <a:pt x="103" y="60"/>
                </a:lnTo>
                <a:lnTo>
                  <a:pt x="101" y="58"/>
                </a:lnTo>
                <a:lnTo>
                  <a:pt x="99" y="60"/>
                </a:lnTo>
                <a:lnTo>
                  <a:pt x="99" y="60"/>
                </a:lnTo>
                <a:lnTo>
                  <a:pt x="97" y="61"/>
                </a:lnTo>
                <a:lnTo>
                  <a:pt x="96" y="64"/>
                </a:lnTo>
                <a:lnTo>
                  <a:pt x="96" y="64"/>
                </a:lnTo>
                <a:lnTo>
                  <a:pt x="90" y="64"/>
                </a:lnTo>
                <a:lnTo>
                  <a:pt x="90" y="64"/>
                </a:lnTo>
                <a:lnTo>
                  <a:pt x="84" y="64"/>
                </a:lnTo>
                <a:lnTo>
                  <a:pt x="78" y="65"/>
                </a:lnTo>
                <a:lnTo>
                  <a:pt x="78" y="65"/>
                </a:lnTo>
                <a:lnTo>
                  <a:pt x="65" y="65"/>
                </a:lnTo>
                <a:lnTo>
                  <a:pt x="65" y="65"/>
                </a:lnTo>
                <a:lnTo>
                  <a:pt x="55" y="65"/>
                </a:lnTo>
                <a:lnTo>
                  <a:pt x="55" y="65"/>
                </a:lnTo>
                <a:lnTo>
                  <a:pt x="50" y="65"/>
                </a:lnTo>
                <a:lnTo>
                  <a:pt x="46" y="65"/>
                </a:lnTo>
                <a:lnTo>
                  <a:pt x="46" y="65"/>
                </a:lnTo>
                <a:lnTo>
                  <a:pt x="43" y="68"/>
                </a:lnTo>
                <a:lnTo>
                  <a:pt x="43" y="68"/>
                </a:lnTo>
                <a:lnTo>
                  <a:pt x="39" y="69"/>
                </a:lnTo>
                <a:lnTo>
                  <a:pt x="39" y="69"/>
                </a:lnTo>
                <a:lnTo>
                  <a:pt x="33" y="69"/>
                </a:lnTo>
                <a:lnTo>
                  <a:pt x="29" y="71"/>
                </a:lnTo>
                <a:lnTo>
                  <a:pt x="29" y="71"/>
                </a:lnTo>
                <a:lnTo>
                  <a:pt x="25" y="72"/>
                </a:lnTo>
                <a:lnTo>
                  <a:pt x="24" y="73"/>
                </a:lnTo>
                <a:lnTo>
                  <a:pt x="21" y="72"/>
                </a:lnTo>
                <a:lnTo>
                  <a:pt x="21" y="72"/>
                </a:lnTo>
                <a:lnTo>
                  <a:pt x="21" y="71"/>
                </a:lnTo>
                <a:lnTo>
                  <a:pt x="21" y="71"/>
                </a:lnTo>
                <a:lnTo>
                  <a:pt x="17" y="69"/>
                </a:lnTo>
                <a:lnTo>
                  <a:pt x="17" y="69"/>
                </a:lnTo>
                <a:lnTo>
                  <a:pt x="14" y="68"/>
                </a:lnTo>
                <a:lnTo>
                  <a:pt x="12" y="66"/>
                </a:lnTo>
                <a:lnTo>
                  <a:pt x="12" y="66"/>
                </a:lnTo>
                <a:lnTo>
                  <a:pt x="8" y="66"/>
                </a:lnTo>
                <a:lnTo>
                  <a:pt x="4" y="66"/>
                </a:lnTo>
                <a:lnTo>
                  <a:pt x="4" y="66"/>
                </a:lnTo>
                <a:lnTo>
                  <a:pt x="1" y="66"/>
                </a:lnTo>
                <a:lnTo>
                  <a:pt x="0" y="64"/>
                </a:lnTo>
                <a:lnTo>
                  <a:pt x="0" y="60"/>
                </a:lnTo>
                <a:lnTo>
                  <a:pt x="0" y="60"/>
                </a:lnTo>
                <a:lnTo>
                  <a:pt x="0" y="56"/>
                </a:lnTo>
                <a:lnTo>
                  <a:pt x="1" y="50"/>
                </a:lnTo>
                <a:lnTo>
                  <a:pt x="1" y="50"/>
                </a:lnTo>
                <a:lnTo>
                  <a:pt x="2" y="47"/>
                </a:lnTo>
                <a:lnTo>
                  <a:pt x="4" y="45"/>
                </a:lnTo>
                <a:lnTo>
                  <a:pt x="4" y="45"/>
                </a:lnTo>
                <a:lnTo>
                  <a:pt x="5" y="41"/>
                </a:lnTo>
                <a:lnTo>
                  <a:pt x="8" y="38"/>
                </a:lnTo>
                <a:lnTo>
                  <a:pt x="8" y="38"/>
                </a:lnTo>
                <a:lnTo>
                  <a:pt x="16" y="33"/>
                </a:lnTo>
                <a:lnTo>
                  <a:pt x="23" y="30"/>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8" name="Freeform 193"/>
          <p:cNvSpPr>
            <a:spLocks/>
          </p:cNvSpPr>
          <p:nvPr/>
        </p:nvSpPr>
        <p:spPr bwMode="auto">
          <a:xfrm>
            <a:off x="833522" y="4453232"/>
            <a:ext cx="74001" cy="51967"/>
          </a:xfrm>
          <a:custGeom>
            <a:avLst/>
            <a:gdLst>
              <a:gd name="T0" fmla="*/ 46 w 344"/>
              <a:gd name="T1" fmla="*/ 1 h 239"/>
              <a:gd name="T2" fmla="*/ 61 w 344"/>
              <a:gd name="T3" fmla="*/ 7 h 239"/>
              <a:gd name="T4" fmla="*/ 70 w 344"/>
              <a:gd name="T5" fmla="*/ 14 h 239"/>
              <a:gd name="T6" fmla="*/ 84 w 344"/>
              <a:gd name="T7" fmla="*/ 20 h 239"/>
              <a:gd name="T8" fmla="*/ 89 w 344"/>
              <a:gd name="T9" fmla="*/ 38 h 239"/>
              <a:gd name="T10" fmla="*/ 97 w 344"/>
              <a:gd name="T11" fmla="*/ 47 h 239"/>
              <a:gd name="T12" fmla="*/ 99 w 344"/>
              <a:gd name="T13" fmla="*/ 53 h 239"/>
              <a:gd name="T14" fmla="*/ 105 w 344"/>
              <a:gd name="T15" fmla="*/ 61 h 239"/>
              <a:gd name="T16" fmla="*/ 123 w 344"/>
              <a:gd name="T17" fmla="*/ 66 h 239"/>
              <a:gd name="T18" fmla="*/ 137 w 344"/>
              <a:gd name="T19" fmla="*/ 62 h 239"/>
              <a:gd name="T20" fmla="*/ 146 w 344"/>
              <a:gd name="T21" fmla="*/ 58 h 239"/>
              <a:gd name="T22" fmla="*/ 161 w 344"/>
              <a:gd name="T23" fmla="*/ 54 h 239"/>
              <a:gd name="T24" fmla="*/ 170 w 344"/>
              <a:gd name="T25" fmla="*/ 46 h 239"/>
              <a:gd name="T26" fmla="*/ 191 w 344"/>
              <a:gd name="T27" fmla="*/ 43 h 239"/>
              <a:gd name="T28" fmla="*/ 206 w 344"/>
              <a:gd name="T29" fmla="*/ 47 h 239"/>
              <a:gd name="T30" fmla="*/ 222 w 344"/>
              <a:gd name="T31" fmla="*/ 50 h 239"/>
              <a:gd name="T32" fmla="*/ 230 w 344"/>
              <a:gd name="T33" fmla="*/ 60 h 239"/>
              <a:gd name="T34" fmla="*/ 238 w 344"/>
              <a:gd name="T35" fmla="*/ 68 h 239"/>
              <a:gd name="T36" fmla="*/ 248 w 344"/>
              <a:gd name="T37" fmla="*/ 79 h 239"/>
              <a:gd name="T38" fmla="*/ 260 w 344"/>
              <a:gd name="T39" fmla="*/ 84 h 239"/>
              <a:gd name="T40" fmla="*/ 275 w 344"/>
              <a:gd name="T41" fmla="*/ 87 h 239"/>
              <a:gd name="T42" fmla="*/ 280 w 344"/>
              <a:gd name="T43" fmla="*/ 102 h 239"/>
              <a:gd name="T44" fmla="*/ 297 w 344"/>
              <a:gd name="T45" fmla="*/ 104 h 239"/>
              <a:gd name="T46" fmla="*/ 310 w 344"/>
              <a:gd name="T47" fmla="*/ 111 h 239"/>
              <a:gd name="T48" fmla="*/ 329 w 344"/>
              <a:gd name="T49" fmla="*/ 117 h 239"/>
              <a:gd name="T50" fmla="*/ 343 w 344"/>
              <a:gd name="T51" fmla="*/ 133 h 239"/>
              <a:gd name="T52" fmla="*/ 344 w 344"/>
              <a:gd name="T53" fmla="*/ 144 h 239"/>
              <a:gd name="T54" fmla="*/ 340 w 344"/>
              <a:gd name="T55" fmla="*/ 160 h 239"/>
              <a:gd name="T56" fmla="*/ 333 w 344"/>
              <a:gd name="T57" fmla="*/ 174 h 239"/>
              <a:gd name="T58" fmla="*/ 322 w 344"/>
              <a:gd name="T59" fmla="*/ 182 h 239"/>
              <a:gd name="T60" fmla="*/ 309 w 344"/>
              <a:gd name="T61" fmla="*/ 193 h 239"/>
              <a:gd name="T62" fmla="*/ 295 w 344"/>
              <a:gd name="T63" fmla="*/ 198 h 239"/>
              <a:gd name="T64" fmla="*/ 280 w 344"/>
              <a:gd name="T65" fmla="*/ 203 h 239"/>
              <a:gd name="T66" fmla="*/ 255 w 344"/>
              <a:gd name="T67" fmla="*/ 209 h 239"/>
              <a:gd name="T68" fmla="*/ 246 w 344"/>
              <a:gd name="T69" fmla="*/ 209 h 239"/>
              <a:gd name="T70" fmla="*/ 232 w 344"/>
              <a:gd name="T71" fmla="*/ 207 h 239"/>
              <a:gd name="T72" fmla="*/ 221 w 344"/>
              <a:gd name="T73" fmla="*/ 213 h 239"/>
              <a:gd name="T74" fmla="*/ 210 w 344"/>
              <a:gd name="T75" fmla="*/ 220 h 239"/>
              <a:gd name="T76" fmla="*/ 196 w 344"/>
              <a:gd name="T77" fmla="*/ 225 h 239"/>
              <a:gd name="T78" fmla="*/ 181 w 344"/>
              <a:gd name="T79" fmla="*/ 229 h 239"/>
              <a:gd name="T80" fmla="*/ 166 w 344"/>
              <a:gd name="T81" fmla="*/ 232 h 239"/>
              <a:gd name="T82" fmla="*/ 150 w 344"/>
              <a:gd name="T83" fmla="*/ 237 h 239"/>
              <a:gd name="T84" fmla="*/ 141 w 344"/>
              <a:gd name="T85" fmla="*/ 232 h 239"/>
              <a:gd name="T86" fmla="*/ 127 w 344"/>
              <a:gd name="T87" fmla="*/ 224 h 239"/>
              <a:gd name="T88" fmla="*/ 122 w 344"/>
              <a:gd name="T89" fmla="*/ 207 h 239"/>
              <a:gd name="T90" fmla="*/ 120 w 344"/>
              <a:gd name="T91" fmla="*/ 193 h 239"/>
              <a:gd name="T92" fmla="*/ 118 w 344"/>
              <a:gd name="T93" fmla="*/ 180 h 239"/>
              <a:gd name="T94" fmla="*/ 116 w 344"/>
              <a:gd name="T95" fmla="*/ 144 h 239"/>
              <a:gd name="T96" fmla="*/ 116 w 344"/>
              <a:gd name="T97" fmla="*/ 129 h 239"/>
              <a:gd name="T98" fmla="*/ 108 w 344"/>
              <a:gd name="T99" fmla="*/ 123 h 239"/>
              <a:gd name="T100" fmla="*/ 97 w 344"/>
              <a:gd name="T101" fmla="*/ 119 h 239"/>
              <a:gd name="T102" fmla="*/ 88 w 344"/>
              <a:gd name="T103" fmla="*/ 122 h 239"/>
              <a:gd name="T104" fmla="*/ 80 w 344"/>
              <a:gd name="T105" fmla="*/ 125 h 239"/>
              <a:gd name="T106" fmla="*/ 71 w 344"/>
              <a:gd name="T107" fmla="*/ 123 h 239"/>
              <a:gd name="T108" fmla="*/ 54 w 344"/>
              <a:gd name="T109" fmla="*/ 118 h 239"/>
              <a:gd name="T110" fmla="*/ 46 w 344"/>
              <a:gd name="T111" fmla="*/ 107 h 239"/>
              <a:gd name="T112" fmla="*/ 36 w 344"/>
              <a:gd name="T113" fmla="*/ 104 h 239"/>
              <a:gd name="T114" fmla="*/ 16 w 344"/>
              <a:gd name="T115" fmla="*/ 88 h 239"/>
              <a:gd name="T116" fmla="*/ 5 w 344"/>
              <a:gd name="T117" fmla="*/ 69 h 239"/>
              <a:gd name="T118" fmla="*/ 1 w 344"/>
              <a:gd name="T119" fmla="*/ 60 h 239"/>
              <a:gd name="T120" fmla="*/ 5 w 344"/>
              <a:gd name="T121" fmla="*/ 33 h 239"/>
              <a:gd name="T122" fmla="*/ 25 w 344"/>
              <a:gd name="T123" fmla="*/ 1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4" h="239">
                <a:moveTo>
                  <a:pt x="35" y="5"/>
                </a:moveTo>
                <a:lnTo>
                  <a:pt x="35" y="5"/>
                </a:lnTo>
                <a:lnTo>
                  <a:pt x="44" y="5"/>
                </a:lnTo>
                <a:lnTo>
                  <a:pt x="44" y="5"/>
                </a:lnTo>
                <a:lnTo>
                  <a:pt x="46" y="1"/>
                </a:lnTo>
                <a:lnTo>
                  <a:pt x="46" y="1"/>
                </a:lnTo>
                <a:lnTo>
                  <a:pt x="50" y="0"/>
                </a:lnTo>
                <a:lnTo>
                  <a:pt x="50" y="0"/>
                </a:lnTo>
                <a:lnTo>
                  <a:pt x="52" y="1"/>
                </a:lnTo>
                <a:lnTo>
                  <a:pt x="54" y="4"/>
                </a:lnTo>
                <a:lnTo>
                  <a:pt x="54" y="4"/>
                </a:lnTo>
                <a:lnTo>
                  <a:pt x="61" y="7"/>
                </a:lnTo>
                <a:lnTo>
                  <a:pt x="61" y="7"/>
                </a:lnTo>
                <a:lnTo>
                  <a:pt x="63" y="8"/>
                </a:lnTo>
                <a:lnTo>
                  <a:pt x="65" y="8"/>
                </a:lnTo>
                <a:lnTo>
                  <a:pt x="67" y="9"/>
                </a:lnTo>
                <a:lnTo>
                  <a:pt x="67" y="9"/>
                </a:lnTo>
                <a:lnTo>
                  <a:pt x="70" y="14"/>
                </a:lnTo>
                <a:lnTo>
                  <a:pt x="70" y="16"/>
                </a:lnTo>
                <a:lnTo>
                  <a:pt x="73" y="18"/>
                </a:lnTo>
                <a:lnTo>
                  <a:pt x="73" y="18"/>
                </a:lnTo>
                <a:lnTo>
                  <a:pt x="78" y="20"/>
                </a:lnTo>
                <a:lnTo>
                  <a:pt x="84" y="20"/>
                </a:lnTo>
                <a:lnTo>
                  <a:pt x="84" y="20"/>
                </a:lnTo>
                <a:lnTo>
                  <a:pt x="84" y="28"/>
                </a:lnTo>
                <a:lnTo>
                  <a:pt x="84" y="33"/>
                </a:lnTo>
                <a:lnTo>
                  <a:pt x="85" y="35"/>
                </a:lnTo>
                <a:lnTo>
                  <a:pt x="85" y="35"/>
                </a:lnTo>
                <a:lnTo>
                  <a:pt x="88" y="37"/>
                </a:lnTo>
                <a:lnTo>
                  <a:pt x="89" y="38"/>
                </a:lnTo>
                <a:lnTo>
                  <a:pt x="90" y="39"/>
                </a:lnTo>
                <a:lnTo>
                  <a:pt x="90" y="39"/>
                </a:lnTo>
                <a:lnTo>
                  <a:pt x="90" y="43"/>
                </a:lnTo>
                <a:lnTo>
                  <a:pt x="90" y="43"/>
                </a:lnTo>
                <a:lnTo>
                  <a:pt x="93" y="46"/>
                </a:lnTo>
                <a:lnTo>
                  <a:pt x="97" y="47"/>
                </a:lnTo>
                <a:lnTo>
                  <a:pt x="97" y="47"/>
                </a:lnTo>
                <a:lnTo>
                  <a:pt x="97" y="50"/>
                </a:lnTo>
                <a:lnTo>
                  <a:pt x="97" y="50"/>
                </a:lnTo>
                <a:lnTo>
                  <a:pt x="99" y="52"/>
                </a:lnTo>
                <a:lnTo>
                  <a:pt x="99" y="52"/>
                </a:lnTo>
                <a:lnTo>
                  <a:pt x="99" y="53"/>
                </a:lnTo>
                <a:lnTo>
                  <a:pt x="99" y="53"/>
                </a:lnTo>
                <a:lnTo>
                  <a:pt x="100" y="57"/>
                </a:lnTo>
                <a:lnTo>
                  <a:pt x="103" y="60"/>
                </a:lnTo>
                <a:lnTo>
                  <a:pt x="103" y="60"/>
                </a:lnTo>
                <a:lnTo>
                  <a:pt x="105" y="61"/>
                </a:lnTo>
                <a:lnTo>
                  <a:pt x="105" y="61"/>
                </a:lnTo>
                <a:lnTo>
                  <a:pt x="108" y="64"/>
                </a:lnTo>
                <a:lnTo>
                  <a:pt x="108" y="64"/>
                </a:lnTo>
                <a:lnTo>
                  <a:pt x="116" y="66"/>
                </a:lnTo>
                <a:lnTo>
                  <a:pt x="116" y="66"/>
                </a:lnTo>
                <a:lnTo>
                  <a:pt x="120" y="66"/>
                </a:lnTo>
                <a:lnTo>
                  <a:pt x="123" y="66"/>
                </a:lnTo>
                <a:lnTo>
                  <a:pt x="123" y="66"/>
                </a:lnTo>
                <a:lnTo>
                  <a:pt x="127" y="66"/>
                </a:lnTo>
                <a:lnTo>
                  <a:pt x="127" y="66"/>
                </a:lnTo>
                <a:lnTo>
                  <a:pt x="130" y="64"/>
                </a:lnTo>
                <a:lnTo>
                  <a:pt x="130" y="64"/>
                </a:lnTo>
                <a:lnTo>
                  <a:pt x="137" y="62"/>
                </a:lnTo>
                <a:lnTo>
                  <a:pt x="137" y="62"/>
                </a:lnTo>
                <a:lnTo>
                  <a:pt x="141" y="62"/>
                </a:lnTo>
                <a:lnTo>
                  <a:pt x="141" y="62"/>
                </a:lnTo>
                <a:lnTo>
                  <a:pt x="143" y="60"/>
                </a:lnTo>
                <a:lnTo>
                  <a:pt x="143" y="60"/>
                </a:lnTo>
                <a:lnTo>
                  <a:pt x="146" y="58"/>
                </a:lnTo>
                <a:lnTo>
                  <a:pt x="150" y="57"/>
                </a:lnTo>
                <a:lnTo>
                  <a:pt x="150" y="57"/>
                </a:lnTo>
                <a:lnTo>
                  <a:pt x="156" y="56"/>
                </a:lnTo>
                <a:lnTo>
                  <a:pt x="160" y="56"/>
                </a:lnTo>
                <a:lnTo>
                  <a:pt x="160" y="56"/>
                </a:lnTo>
                <a:lnTo>
                  <a:pt x="161" y="54"/>
                </a:lnTo>
                <a:lnTo>
                  <a:pt x="161" y="52"/>
                </a:lnTo>
                <a:lnTo>
                  <a:pt x="162" y="49"/>
                </a:lnTo>
                <a:lnTo>
                  <a:pt x="162" y="49"/>
                </a:lnTo>
                <a:lnTo>
                  <a:pt x="165" y="47"/>
                </a:lnTo>
                <a:lnTo>
                  <a:pt x="166" y="46"/>
                </a:lnTo>
                <a:lnTo>
                  <a:pt x="170" y="46"/>
                </a:lnTo>
                <a:lnTo>
                  <a:pt x="170" y="46"/>
                </a:lnTo>
                <a:lnTo>
                  <a:pt x="175" y="43"/>
                </a:lnTo>
                <a:lnTo>
                  <a:pt x="179" y="43"/>
                </a:lnTo>
                <a:lnTo>
                  <a:pt x="179" y="43"/>
                </a:lnTo>
                <a:lnTo>
                  <a:pt x="191" y="43"/>
                </a:lnTo>
                <a:lnTo>
                  <a:pt x="191" y="43"/>
                </a:lnTo>
                <a:lnTo>
                  <a:pt x="200" y="45"/>
                </a:lnTo>
                <a:lnTo>
                  <a:pt x="204" y="45"/>
                </a:lnTo>
                <a:lnTo>
                  <a:pt x="206" y="46"/>
                </a:lnTo>
                <a:lnTo>
                  <a:pt x="207" y="47"/>
                </a:lnTo>
                <a:lnTo>
                  <a:pt x="207" y="47"/>
                </a:lnTo>
                <a:lnTo>
                  <a:pt x="206" y="47"/>
                </a:lnTo>
                <a:lnTo>
                  <a:pt x="206" y="47"/>
                </a:lnTo>
                <a:lnTo>
                  <a:pt x="211" y="47"/>
                </a:lnTo>
                <a:lnTo>
                  <a:pt x="217" y="47"/>
                </a:lnTo>
                <a:lnTo>
                  <a:pt x="217" y="47"/>
                </a:lnTo>
                <a:lnTo>
                  <a:pt x="222" y="50"/>
                </a:lnTo>
                <a:lnTo>
                  <a:pt x="222" y="50"/>
                </a:lnTo>
                <a:lnTo>
                  <a:pt x="225" y="52"/>
                </a:lnTo>
                <a:lnTo>
                  <a:pt x="227" y="53"/>
                </a:lnTo>
                <a:lnTo>
                  <a:pt x="227" y="53"/>
                </a:lnTo>
                <a:lnTo>
                  <a:pt x="227" y="54"/>
                </a:lnTo>
                <a:lnTo>
                  <a:pt x="229" y="57"/>
                </a:lnTo>
                <a:lnTo>
                  <a:pt x="230" y="60"/>
                </a:lnTo>
                <a:lnTo>
                  <a:pt x="232" y="61"/>
                </a:lnTo>
                <a:lnTo>
                  <a:pt x="232" y="61"/>
                </a:lnTo>
                <a:lnTo>
                  <a:pt x="234" y="62"/>
                </a:lnTo>
                <a:lnTo>
                  <a:pt x="237" y="65"/>
                </a:lnTo>
                <a:lnTo>
                  <a:pt x="237" y="65"/>
                </a:lnTo>
                <a:lnTo>
                  <a:pt x="238" y="68"/>
                </a:lnTo>
                <a:lnTo>
                  <a:pt x="238" y="68"/>
                </a:lnTo>
                <a:lnTo>
                  <a:pt x="242" y="73"/>
                </a:lnTo>
                <a:lnTo>
                  <a:pt x="242" y="73"/>
                </a:lnTo>
                <a:lnTo>
                  <a:pt x="245" y="76"/>
                </a:lnTo>
                <a:lnTo>
                  <a:pt x="248" y="79"/>
                </a:lnTo>
                <a:lnTo>
                  <a:pt x="248" y="79"/>
                </a:lnTo>
                <a:lnTo>
                  <a:pt x="250" y="83"/>
                </a:lnTo>
                <a:lnTo>
                  <a:pt x="250" y="83"/>
                </a:lnTo>
                <a:lnTo>
                  <a:pt x="253" y="83"/>
                </a:lnTo>
                <a:lnTo>
                  <a:pt x="256" y="83"/>
                </a:lnTo>
                <a:lnTo>
                  <a:pt x="256" y="83"/>
                </a:lnTo>
                <a:lnTo>
                  <a:pt x="260" y="84"/>
                </a:lnTo>
                <a:lnTo>
                  <a:pt x="263" y="85"/>
                </a:lnTo>
                <a:lnTo>
                  <a:pt x="263" y="85"/>
                </a:lnTo>
                <a:lnTo>
                  <a:pt x="268" y="85"/>
                </a:lnTo>
                <a:lnTo>
                  <a:pt x="272" y="85"/>
                </a:lnTo>
                <a:lnTo>
                  <a:pt x="272" y="85"/>
                </a:lnTo>
                <a:lnTo>
                  <a:pt x="275" y="87"/>
                </a:lnTo>
                <a:lnTo>
                  <a:pt x="275" y="89"/>
                </a:lnTo>
                <a:lnTo>
                  <a:pt x="276" y="94"/>
                </a:lnTo>
                <a:lnTo>
                  <a:pt x="276" y="94"/>
                </a:lnTo>
                <a:lnTo>
                  <a:pt x="279" y="98"/>
                </a:lnTo>
                <a:lnTo>
                  <a:pt x="279" y="99"/>
                </a:lnTo>
                <a:lnTo>
                  <a:pt x="280" y="102"/>
                </a:lnTo>
                <a:lnTo>
                  <a:pt x="280" y="102"/>
                </a:lnTo>
                <a:lnTo>
                  <a:pt x="286" y="102"/>
                </a:lnTo>
                <a:lnTo>
                  <a:pt x="291" y="102"/>
                </a:lnTo>
                <a:lnTo>
                  <a:pt x="291" y="102"/>
                </a:lnTo>
                <a:lnTo>
                  <a:pt x="297" y="104"/>
                </a:lnTo>
                <a:lnTo>
                  <a:pt x="297" y="104"/>
                </a:lnTo>
                <a:lnTo>
                  <a:pt x="299" y="106"/>
                </a:lnTo>
                <a:lnTo>
                  <a:pt x="301" y="108"/>
                </a:lnTo>
                <a:lnTo>
                  <a:pt x="301" y="108"/>
                </a:lnTo>
                <a:lnTo>
                  <a:pt x="306" y="110"/>
                </a:lnTo>
                <a:lnTo>
                  <a:pt x="306" y="110"/>
                </a:lnTo>
                <a:lnTo>
                  <a:pt x="310" y="111"/>
                </a:lnTo>
                <a:lnTo>
                  <a:pt x="314" y="114"/>
                </a:lnTo>
                <a:lnTo>
                  <a:pt x="314" y="114"/>
                </a:lnTo>
                <a:lnTo>
                  <a:pt x="320" y="114"/>
                </a:lnTo>
                <a:lnTo>
                  <a:pt x="326" y="115"/>
                </a:lnTo>
                <a:lnTo>
                  <a:pt x="326" y="115"/>
                </a:lnTo>
                <a:lnTo>
                  <a:pt x="329" y="117"/>
                </a:lnTo>
                <a:lnTo>
                  <a:pt x="332" y="119"/>
                </a:lnTo>
                <a:lnTo>
                  <a:pt x="336" y="125"/>
                </a:lnTo>
                <a:lnTo>
                  <a:pt x="336" y="125"/>
                </a:lnTo>
                <a:lnTo>
                  <a:pt x="340" y="127"/>
                </a:lnTo>
                <a:lnTo>
                  <a:pt x="343" y="133"/>
                </a:lnTo>
                <a:lnTo>
                  <a:pt x="343" y="133"/>
                </a:lnTo>
                <a:lnTo>
                  <a:pt x="343" y="138"/>
                </a:lnTo>
                <a:lnTo>
                  <a:pt x="343" y="138"/>
                </a:lnTo>
                <a:lnTo>
                  <a:pt x="343" y="140"/>
                </a:lnTo>
                <a:lnTo>
                  <a:pt x="344" y="141"/>
                </a:lnTo>
                <a:lnTo>
                  <a:pt x="344" y="141"/>
                </a:lnTo>
                <a:lnTo>
                  <a:pt x="344" y="144"/>
                </a:lnTo>
                <a:lnTo>
                  <a:pt x="344" y="144"/>
                </a:lnTo>
                <a:lnTo>
                  <a:pt x="344" y="155"/>
                </a:lnTo>
                <a:lnTo>
                  <a:pt x="344" y="155"/>
                </a:lnTo>
                <a:lnTo>
                  <a:pt x="343" y="157"/>
                </a:lnTo>
                <a:lnTo>
                  <a:pt x="340" y="160"/>
                </a:lnTo>
                <a:lnTo>
                  <a:pt x="340" y="160"/>
                </a:lnTo>
                <a:lnTo>
                  <a:pt x="339" y="165"/>
                </a:lnTo>
                <a:lnTo>
                  <a:pt x="339" y="165"/>
                </a:lnTo>
                <a:lnTo>
                  <a:pt x="337" y="171"/>
                </a:lnTo>
                <a:lnTo>
                  <a:pt x="336" y="172"/>
                </a:lnTo>
                <a:lnTo>
                  <a:pt x="333" y="174"/>
                </a:lnTo>
                <a:lnTo>
                  <a:pt x="333" y="174"/>
                </a:lnTo>
                <a:lnTo>
                  <a:pt x="328" y="175"/>
                </a:lnTo>
                <a:lnTo>
                  <a:pt x="326" y="175"/>
                </a:lnTo>
                <a:lnTo>
                  <a:pt x="325" y="178"/>
                </a:lnTo>
                <a:lnTo>
                  <a:pt x="325" y="178"/>
                </a:lnTo>
                <a:lnTo>
                  <a:pt x="322" y="182"/>
                </a:lnTo>
                <a:lnTo>
                  <a:pt x="322" y="182"/>
                </a:lnTo>
                <a:lnTo>
                  <a:pt x="320" y="182"/>
                </a:lnTo>
                <a:lnTo>
                  <a:pt x="320" y="182"/>
                </a:lnTo>
                <a:lnTo>
                  <a:pt x="317" y="184"/>
                </a:lnTo>
                <a:lnTo>
                  <a:pt x="317" y="184"/>
                </a:lnTo>
                <a:lnTo>
                  <a:pt x="309" y="193"/>
                </a:lnTo>
                <a:lnTo>
                  <a:pt x="309" y="193"/>
                </a:lnTo>
                <a:lnTo>
                  <a:pt x="306" y="194"/>
                </a:lnTo>
                <a:lnTo>
                  <a:pt x="303" y="194"/>
                </a:lnTo>
                <a:lnTo>
                  <a:pt x="301" y="194"/>
                </a:lnTo>
                <a:lnTo>
                  <a:pt x="298" y="195"/>
                </a:lnTo>
                <a:lnTo>
                  <a:pt x="298" y="195"/>
                </a:lnTo>
                <a:lnTo>
                  <a:pt x="295" y="198"/>
                </a:lnTo>
                <a:lnTo>
                  <a:pt x="291" y="201"/>
                </a:lnTo>
                <a:lnTo>
                  <a:pt x="291" y="201"/>
                </a:lnTo>
                <a:lnTo>
                  <a:pt x="286" y="202"/>
                </a:lnTo>
                <a:lnTo>
                  <a:pt x="286" y="202"/>
                </a:lnTo>
                <a:lnTo>
                  <a:pt x="283" y="202"/>
                </a:lnTo>
                <a:lnTo>
                  <a:pt x="280" y="203"/>
                </a:lnTo>
                <a:lnTo>
                  <a:pt x="280" y="203"/>
                </a:lnTo>
                <a:lnTo>
                  <a:pt x="272" y="207"/>
                </a:lnTo>
                <a:lnTo>
                  <a:pt x="263" y="209"/>
                </a:lnTo>
                <a:lnTo>
                  <a:pt x="263" y="209"/>
                </a:lnTo>
                <a:lnTo>
                  <a:pt x="259" y="207"/>
                </a:lnTo>
                <a:lnTo>
                  <a:pt x="255" y="209"/>
                </a:lnTo>
                <a:lnTo>
                  <a:pt x="255" y="209"/>
                </a:lnTo>
                <a:lnTo>
                  <a:pt x="252" y="210"/>
                </a:lnTo>
                <a:lnTo>
                  <a:pt x="250" y="210"/>
                </a:lnTo>
                <a:lnTo>
                  <a:pt x="249" y="210"/>
                </a:lnTo>
                <a:lnTo>
                  <a:pt x="249" y="210"/>
                </a:lnTo>
                <a:lnTo>
                  <a:pt x="246" y="209"/>
                </a:lnTo>
                <a:lnTo>
                  <a:pt x="244" y="206"/>
                </a:lnTo>
                <a:lnTo>
                  <a:pt x="244" y="206"/>
                </a:lnTo>
                <a:lnTo>
                  <a:pt x="238" y="206"/>
                </a:lnTo>
                <a:lnTo>
                  <a:pt x="234" y="206"/>
                </a:lnTo>
                <a:lnTo>
                  <a:pt x="234" y="206"/>
                </a:lnTo>
                <a:lnTo>
                  <a:pt x="232" y="207"/>
                </a:lnTo>
                <a:lnTo>
                  <a:pt x="229" y="207"/>
                </a:lnTo>
                <a:lnTo>
                  <a:pt x="225" y="212"/>
                </a:lnTo>
                <a:lnTo>
                  <a:pt x="225" y="212"/>
                </a:lnTo>
                <a:lnTo>
                  <a:pt x="223" y="212"/>
                </a:lnTo>
                <a:lnTo>
                  <a:pt x="223" y="212"/>
                </a:lnTo>
                <a:lnTo>
                  <a:pt x="221" y="213"/>
                </a:lnTo>
                <a:lnTo>
                  <a:pt x="221" y="213"/>
                </a:lnTo>
                <a:lnTo>
                  <a:pt x="217" y="216"/>
                </a:lnTo>
                <a:lnTo>
                  <a:pt x="217" y="216"/>
                </a:lnTo>
                <a:lnTo>
                  <a:pt x="213" y="220"/>
                </a:lnTo>
                <a:lnTo>
                  <a:pt x="213" y="220"/>
                </a:lnTo>
                <a:lnTo>
                  <a:pt x="210" y="220"/>
                </a:lnTo>
                <a:lnTo>
                  <a:pt x="207" y="220"/>
                </a:lnTo>
                <a:lnTo>
                  <a:pt x="207" y="220"/>
                </a:lnTo>
                <a:lnTo>
                  <a:pt x="203" y="222"/>
                </a:lnTo>
                <a:lnTo>
                  <a:pt x="200" y="225"/>
                </a:lnTo>
                <a:lnTo>
                  <a:pt x="200" y="225"/>
                </a:lnTo>
                <a:lnTo>
                  <a:pt x="196" y="225"/>
                </a:lnTo>
                <a:lnTo>
                  <a:pt x="196" y="225"/>
                </a:lnTo>
                <a:lnTo>
                  <a:pt x="191" y="226"/>
                </a:lnTo>
                <a:lnTo>
                  <a:pt x="191" y="226"/>
                </a:lnTo>
                <a:lnTo>
                  <a:pt x="187" y="228"/>
                </a:lnTo>
                <a:lnTo>
                  <a:pt x="181" y="229"/>
                </a:lnTo>
                <a:lnTo>
                  <a:pt x="181" y="229"/>
                </a:lnTo>
                <a:lnTo>
                  <a:pt x="179" y="232"/>
                </a:lnTo>
                <a:lnTo>
                  <a:pt x="179" y="232"/>
                </a:lnTo>
                <a:lnTo>
                  <a:pt x="176" y="232"/>
                </a:lnTo>
                <a:lnTo>
                  <a:pt x="173" y="232"/>
                </a:lnTo>
                <a:lnTo>
                  <a:pt x="166" y="232"/>
                </a:lnTo>
                <a:lnTo>
                  <a:pt x="166" y="232"/>
                </a:lnTo>
                <a:lnTo>
                  <a:pt x="162" y="233"/>
                </a:lnTo>
                <a:lnTo>
                  <a:pt x="160" y="236"/>
                </a:lnTo>
                <a:lnTo>
                  <a:pt x="156" y="237"/>
                </a:lnTo>
                <a:lnTo>
                  <a:pt x="153" y="239"/>
                </a:lnTo>
                <a:lnTo>
                  <a:pt x="150" y="237"/>
                </a:lnTo>
                <a:lnTo>
                  <a:pt x="150" y="237"/>
                </a:lnTo>
                <a:lnTo>
                  <a:pt x="149" y="235"/>
                </a:lnTo>
                <a:lnTo>
                  <a:pt x="147" y="233"/>
                </a:lnTo>
                <a:lnTo>
                  <a:pt x="147" y="233"/>
                </a:lnTo>
                <a:lnTo>
                  <a:pt x="145" y="233"/>
                </a:lnTo>
                <a:lnTo>
                  <a:pt x="141" y="232"/>
                </a:lnTo>
                <a:lnTo>
                  <a:pt x="141" y="232"/>
                </a:lnTo>
                <a:lnTo>
                  <a:pt x="138" y="232"/>
                </a:lnTo>
                <a:lnTo>
                  <a:pt x="137" y="229"/>
                </a:lnTo>
                <a:lnTo>
                  <a:pt x="135" y="224"/>
                </a:lnTo>
                <a:lnTo>
                  <a:pt x="135" y="224"/>
                </a:lnTo>
                <a:lnTo>
                  <a:pt x="127" y="224"/>
                </a:lnTo>
                <a:lnTo>
                  <a:pt x="127" y="224"/>
                </a:lnTo>
                <a:lnTo>
                  <a:pt x="126" y="217"/>
                </a:lnTo>
                <a:lnTo>
                  <a:pt x="123" y="212"/>
                </a:lnTo>
                <a:lnTo>
                  <a:pt x="123" y="212"/>
                </a:lnTo>
                <a:lnTo>
                  <a:pt x="123" y="209"/>
                </a:lnTo>
                <a:lnTo>
                  <a:pt x="123" y="209"/>
                </a:lnTo>
                <a:lnTo>
                  <a:pt x="122" y="207"/>
                </a:lnTo>
                <a:lnTo>
                  <a:pt x="122" y="207"/>
                </a:lnTo>
                <a:lnTo>
                  <a:pt x="119" y="203"/>
                </a:lnTo>
                <a:lnTo>
                  <a:pt x="119" y="203"/>
                </a:lnTo>
                <a:lnTo>
                  <a:pt x="119" y="198"/>
                </a:lnTo>
                <a:lnTo>
                  <a:pt x="120" y="193"/>
                </a:lnTo>
                <a:lnTo>
                  <a:pt x="120" y="193"/>
                </a:lnTo>
                <a:lnTo>
                  <a:pt x="120" y="187"/>
                </a:lnTo>
                <a:lnTo>
                  <a:pt x="120" y="187"/>
                </a:lnTo>
                <a:lnTo>
                  <a:pt x="120" y="184"/>
                </a:lnTo>
                <a:lnTo>
                  <a:pt x="120" y="184"/>
                </a:lnTo>
                <a:lnTo>
                  <a:pt x="119" y="182"/>
                </a:lnTo>
                <a:lnTo>
                  <a:pt x="118" y="180"/>
                </a:lnTo>
                <a:lnTo>
                  <a:pt x="118" y="180"/>
                </a:lnTo>
                <a:lnTo>
                  <a:pt x="116" y="175"/>
                </a:lnTo>
                <a:lnTo>
                  <a:pt x="116" y="168"/>
                </a:lnTo>
                <a:lnTo>
                  <a:pt x="116" y="155"/>
                </a:lnTo>
                <a:lnTo>
                  <a:pt x="116" y="155"/>
                </a:lnTo>
                <a:lnTo>
                  <a:pt x="116" y="144"/>
                </a:lnTo>
                <a:lnTo>
                  <a:pt x="116" y="144"/>
                </a:lnTo>
                <a:lnTo>
                  <a:pt x="118" y="137"/>
                </a:lnTo>
                <a:lnTo>
                  <a:pt x="118" y="134"/>
                </a:lnTo>
                <a:lnTo>
                  <a:pt x="118" y="132"/>
                </a:lnTo>
                <a:lnTo>
                  <a:pt x="118" y="132"/>
                </a:lnTo>
                <a:lnTo>
                  <a:pt x="116" y="129"/>
                </a:lnTo>
                <a:lnTo>
                  <a:pt x="115" y="129"/>
                </a:lnTo>
                <a:lnTo>
                  <a:pt x="112" y="127"/>
                </a:lnTo>
                <a:lnTo>
                  <a:pt x="112" y="127"/>
                </a:lnTo>
                <a:lnTo>
                  <a:pt x="111" y="125"/>
                </a:lnTo>
                <a:lnTo>
                  <a:pt x="108" y="123"/>
                </a:lnTo>
                <a:lnTo>
                  <a:pt x="108" y="123"/>
                </a:lnTo>
                <a:lnTo>
                  <a:pt x="105" y="122"/>
                </a:lnTo>
                <a:lnTo>
                  <a:pt x="105" y="122"/>
                </a:lnTo>
                <a:lnTo>
                  <a:pt x="104" y="121"/>
                </a:lnTo>
                <a:lnTo>
                  <a:pt x="104" y="121"/>
                </a:lnTo>
                <a:lnTo>
                  <a:pt x="97" y="119"/>
                </a:lnTo>
                <a:lnTo>
                  <a:pt x="97" y="119"/>
                </a:lnTo>
                <a:lnTo>
                  <a:pt x="95" y="117"/>
                </a:lnTo>
                <a:lnTo>
                  <a:pt x="92" y="117"/>
                </a:lnTo>
                <a:lnTo>
                  <a:pt x="90" y="118"/>
                </a:lnTo>
                <a:lnTo>
                  <a:pt x="90" y="118"/>
                </a:lnTo>
                <a:lnTo>
                  <a:pt x="88" y="122"/>
                </a:lnTo>
                <a:lnTo>
                  <a:pt x="88" y="122"/>
                </a:lnTo>
                <a:lnTo>
                  <a:pt x="84" y="122"/>
                </a:lnTo>
                <a:lnTo>
                  <a:pt x="81" y="123"/>
                </a:lnTo>
                <a:lnTo>
                  <a:pt x="81" y="123"/>
                </a:lnTo>
                <a:lnTo>
                  <a:pt x="80" y="125"/>
                </a:lnTo>
                <a:lnTo>
                  <a:pt x="80" y="125"/>
                </a:lnTo>
                <a:lnTo>
                  <a:pt x="80" y="125"/>
                </a:lnTo>
                <a:lnTo>
                  <a:pt x="77" y="125"/>
                </a:lnTo>
                <a:lnTo>
                  <a:pt x="77" y="125"/>
                </a:lnTo>
                <a:lnTo>
                  <a:pt x="73" y="125"/>
                </a:lnTo>
                <a:lnTo>
                  <a:pt x="73" y="125"/>
                </a:lnTo>
                <a:lnTo>
                  <a:pt x="71" y="123"/>
                </a:lnTo>
                <a:lnTo>
                  <a:pt x="71" y="123"/>
                </a:lnTo>
                <a:lnTo>
                  <a:pt x="65" y="123"/>
                </a:lnTo>
                <a:lnTo>
                  <a:pt x="59" y="122"/>
                </a:lnTo>
                <a:lnTo>
                  <a:pt x="59" y="122"/>
                </a:lnTo>
                <a:lnTo>
                  <a:pt x="57" y="119"/>
                </a:lnTo>
                <a:lnTo>
                  <a:pt x="57" y="119"/>
                </a:lnTo>
                <a:lnTo>
                  <a:pt x="54" y="118"/>
                </a:lnTo>
                <a:lnTo>
                  <a:pt x="54" y="118"/>
                </a:lnTo>
                <a:lnTo>
                  <a:pt x="51" y="117"/>
                </a:lnTo>
                <a:lnTo>
                  <a:pt x="48" y="114"/>
                </a:lnTo>
                <a:lnTo>
                  <a:pt x="48" y="114"/>
                </a:lnTo>
                <a:lnTo>
                  <a:pt x="47" y="110"/>
                </a:lnTo>
                <a:lnTo>
                  <a:pt x="46" y="107"/>
                </a:lnTo>
                <a:lnTo>
                  <a:pt x="46" y="107"/>
                </a:lnTo>
                <a:lnTo>
                  <a:pt x="44" y="107"/>
                </a:lnTo>
                <a:lnTo>
                  <a:pt x="43" y="106"/>
                </a:lnTo>
                <a:lnTo>
                  <a:pt x="39" y="106"/>
                </a:lnTo>
                <a:lnTo>
                  <a:pt x="39" y="106"/>
                </a:lnTo>
                <a:lnTo>
                  <a:pt x="36" y="104"/>
                </a:lnTo>
                <a:lnTo>
                  <a:pt x="32" y="102"/>
                </a:lnTo>
                <a:lnTo>
                  <a:pt x="32" y="102"/>
                </a:lnTo>
                <a:lnTo>
                  <a:pt x="27" y="98"/>
                </a:lnTo>
                <a:lnTo>
                  <a:pt x="27" y="98"/>
                </a:lnTo>
                <a:lnTo>
                  <a:pt x="19" y="92"/>
                </a:lnTo>
                <a:lnTo>
                  <a:pt x="16" y="88"/>
                </a:lnTo>
                <a:lnTo>
                  <a:pt x="14" y="84"/>
                </a:lnTo>
                <a:lnTo>
                  <a:pt x="14" y="84"/>
                </a:lnTo>
                <a:lnTo>
                  <a:pt x="12" y="79"/>
                </a:lnTo>
                <a:lnTo>
                  <a:pt x="12" y="79"/>
                </a:lnTo>
                <a:lnTo>
                  <a:pt x="8" y="73"/>
                </a:lnTo>
                <a:lnTo>
                  <a:pt x="5" y="69"/>
                </a:lnTo>
                <a:lnTo>
                  <a:pt x="5" y="69"/>
                </a:lnTo>
                <a:lnTo>
                  <a:pt x="5" y="65"/>
                </a:lnTo>
                <a:lnTo>
                  <a:pt x="4" y="62"/>
                </a:lnTo>
                <a:lnTo>
                  <a:pt x="4" y="62"/>
                </a:lnTo>
                <a:lnTo>
                  <a:pt x="1" y="60"/>
                </a:lnTo>
                <a:lnTo>
                  <a:pt x="1" y="60"/>
                </a:lnTo>
                <a:lnTo>
                  <a:pt x="0" y="54"/>
                </a:lnTo>
                <a:lnTo>
                  <a:pt x="0" y="54"/>
                </a:lnTo>
                <a:lnTo>
                  <a:pt x="0" y="46"/>
                </a:lnTo>
                <a:lnTo>
                  <a:pt x="1" y="39"/>
                </a:lnTo>
                <a:lnTo>
                  <a:pt x="1" y="39"/>
                </a:lnTo>
                <a:lnTo>
                  <a:pt x="5" y="33"/>
                </a:lnTo>
                <a:lnTo>
                  <a:pt x="9" y="27"/>
                </a:lnTo>
                <a:lnTo>
                  <a:pt x="9" y="27"/>
                </a:lnTo>
                <a:lnTo>
                  <a:pt x="14" y="23"/>
                </a:lnTo>
                <a:lnTo>
                  <a:pt x="21" y="19"/>
                </a:lnTo>
                <a:lnTo>
                  <a:pt x="21" y="19"/>
                </a:lnTo>
                <a:lnTo>
                  <a:pt x="25" y="14"/>
                </a:lnTo>
                <a:lnTo>
                  <a:pt x="27" y="11"/>
                </a:lnTo>
                <a:lnTo>
                  <a:pt x="31" y="9"/>
                </a:lnTo>
                <a:lnTo>
                  <a:pt x="35" y="5"/>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9" name="Freeform 194"/>
          <p:cNvSpPr>
            <a:spLocks/>
          </p:cNvSpPr>
          <p:nvPr/>
        </p:nvSpPr>
        <p:spPr bwMode="auto">
          <a:xfrm rot="-120000">
            <a:off x="784876" y="4464300"/>
            <a:ext cx="45719" cy="45719"/>
          </a:xfrm>
          <a:custGeom>
            <a:avLst/>
            <a:gdLst>
              <a:gd name="T0" fmla="*/ 29 w 122"/>
              <a:gd name="T1" fmla="*/ 0 h 100"/>
              <a:gd name="T2" fmla="*/ 50 w 122"/>
              <a:gd name="T3" fmla="*/ 0 h 100"/>
              <a:gd name="T4" fmla="*/ 60 w 122"/>
              <a:gd name="T5" fmla="*/ 2 h 100"/>
              <a:gd name="T6" fmla="*/ 65 w 122"/>
              <a:gd name="T7" fmla="*/ 2 h 100"/>
              <a:gd name="T8" fmla="*/ 69 w 122"/>
              <a:gd name="T9" fmla="*/ 4 h 100"/>
              <a:gd name="T10" fmla="*/ 84 w 122"/>
              <a:gd name="T11" fmla="*/ 12 h 100"/>
              <a:gd name="T12" fmla="*/ 97 w 122"/>
              <a:gd name="T13" fmla="*/ 19 h 100"/>
              <a:gd name="T14" fmla="*/ 98 w 122"/>
              <a:gd name="T15" fmla="*/ 21 h 100"/>
              <a:gd name="T16" fmla="*/ 99 w 122"/>
              <a:gd name="T17" fmla="*/ 23 h 100"/>
              <a:gd name="T18" fmla="*/ 102 w 122"/>
              <a:gd name="T19" fmla="*/ 25 h 100"/>
              <a:gd name="T20" fmla="*/ 107 w 122"/>
              <a:gd name="T21" fmla="*/ 28 h 100"/>
              <a:gd name="T22" fmla="*/ 109 w 122"/>
              <a:gd name="T23" fmla="*/ 29 h 100"/>
              <a:gd name="T24" fmla="*/ 110 w 122"/>
              <a:gd name="T25" fmla="*/ 29 h 100"/>
              <a:gd name="T26" fmla="*/ 113 w 122"/>
              <a:gd name="T27" fmla="*/ 36 h 100"/>
              <a:gd name="T28" fmla="*/ 117 w 122"/>
              <a:gd name="T29" fmla="*/ 42 h 100"/>
              <a:gd name="T30" fmla="*/ 120 w 122"/>
              <a:gd name="T31" fmla="*/ 52 h 100"/>
              <a:gd name="T32" fmla="*/ 122 w 122"/>
              <a:gd name="T33" fmla="*/ 65 h 100"/>
              <a:gd name="T34" fmla="*/ 118 w 122"/>
              <a:gd name="T35" fmla="*/ 77 h 100"/>
              <a:gd name="T36" fmla="*/ 116 w 122"/>
              <a:gd name="T37" fmla="*/ 80 h 100"/>
              <a:gd name="T38" fmla="*/ 111 w 122"/>
              <a:gd name="T39" fmla="*/ 82 h 100"/>
              <a:gd name="T40" fmla="*/ 107 w 122"/>
              <a:gd name="T41" fmla="*/ 85 h 100"/>
              <a:gd name="T42" fmla="*/ 101 w 122"/>
              <a:gd name="T43" fmla="*/ 85 h 100"/>
              <a:gd name="T44" fmla="*/ 98 w 122"/>
              <a:gd name="T45" fmla="*/ 88 h 100"/>
              <a:gd name="T46" fmla="*/ 94 w 122"/>
              <a:gd name="T47" fmla="*/ 92 h 100"/>
              <a:gd name="T48" fmla="*/ 83 w 122"/>
              <a:gd name="T49" fmla="*/ 97 h 100"/>
              <a:gd name="T50" fmla="*/ 79 w 122"/>
              <a:gd name="T51" fmla="*/ 99 h 100"/>
              <a:gd name="T52" fmla="*/ 75 w 122"/>
              <a:gd name="T53" fmla="*/ 100 h 100"/>
              <a:gd name="T54" fmla="*/ 63 w 122"/>
              <a:gd name="T55" fmla="*/ 100 h 100"/>
              <a:gd name="T56" fmla="*/ 52 w 122"/>
              <a:gd name="T57" fmla="*/ 100 h 100"/>
              <a:gd name="T58" fmla="*/ 44 w 122"/>
              <a:gd name="T59" fmla="*/ 97 h 100"/>
              <a:gd name="T60" fmla="*/ 42 w 122"/>
              <a:gd name="T61" fmla="*/ 94 h 100"/>
              <a:gd name="T62" fmla="*/ 37 w 122"/>
              <a:gd name="T63" fmla="*/ 88 h 100"/>
              <a:gd name="T64" fmla="*/ 37 w 122"/>
              <a:gd name="T65" fmla="*/ 82 h 100"/>
              <a:gd name="T66" fmla="*/ 37 w 122"/>
              <a:gd name="T67" fmla="*/ 77 h 100"/>
              <a:gd name="T68" fmla="*/ 37 w 122"/>
              <a:gd name="T69" fmla="*/ 66 h 100"/>
              <a:gd name="T70" fmla="*/ 36 w 122"/>
              <a:gd name="T71" fmla="*/ 61 h 100"/>
              <a:gd name="T72" fmla="*/ 31 w 122"/>
              <a:gd name="T73" fmla="*/ 56 h 100"/>
              <a:gd name="T74" fmla="*/ 29 w 122"/>
              <a:gd name="T75" fmla="*/ 54 h 100"/>
              <a:gd name="T76" fmla="*/ 29 w 122"/>
              <a:gd name="T77" fmla="*/ 51 h 100"/>
              <a:gd name="T78" fmla="*/ 27 w 122"/>
              <a:gd name="T79" fmla="*/ 48 h 100"/>
              <a:gd name="T80" fmla="*/ 26 w 122"/>
              <a:gd name="T81" fmla="*/ 44 h 100"/>
              <a:gd name="T82" fmla="*/ 23 w 122"/>
              <a:gd name="T83" fmla="*/ 40 h 100"/>
              <a:gd name="T84" fmla="*/ 19 w 122"/>
              <a:gd name="T85" fmla="*/ 37 h 100"/>
              <a:gd name="T86" fmla="*/ 14 w 122"/>
              <a:gd name="T87" fmla="*/ 33 h 100"/>
              <a:gd name="T88" fmla="*/ 4 w 122"/>
              <a:gd name="T89" fmla="*/ 29 h 100"/>
              <a:gd name="T90" fmla="*/ 2 w 122"/>
              <a:gd name="T91" fmla="*/ 28 h 100"/>
              <a:gd name="T92" fmla="*/ 0 w 122"/>
              <a:gd name="T93" fmla="*/ 21 h 100"/>
              <a:gd name="T94" fmla="*/ 0 w 122"/>
              <a:gd name="T95" fmla="*/ 19 h 100"/>
              <a:gd name="T96" fmla="*/ 4 w 122"/>
              <a:gd name="T97" fmla="*/ 12 h 100"/>
              <a:gd name="T98" fmla="*/ 8 w 122"/>
              <a:gd name="T99" fmla="*/ 8 h 100"/>
              <a:gd name="T100" fmla="*/ 14 w 122"/>
              <a:gd name="T101" fmla="*/ 4 h 100"/>
              <a:gd name="T102" fmla="*/ 23 w 122"/>
              <a:gd name="T10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2" h="100">
                <a:moveTo>
                  <a:pt x="29" y="0"/>
                </a:moveTo>
                <a:lnTo>
                  <a:pt x="29" y="0"/>
                </a:lnTo>
                <a:lnTo>
                  <a:pt x="50" y="0"/>
                </a:lnTo>
                <a:lnTo>
                  <a:pt x="50" y="0"/>
                </a:lnTo>
                <a:lnTo>
                  <a:pt x="56" y="1"/>
                </a:lnTo>
                <a:lnTo>
                  <a:pt x="60" y="2"/>
                </a:lnTo>
                <a:lnTo>
                  <a:pt x="60" y="2"/>
                </a:lnTo>
                <a:lnTo>
                  <a:pt x="65" y="2"/>
                </a:lnTo>
                <a:lnTo>
                  <a:pt x="69" y="4"/>
                </a:lnTo>
                <a:lnTo>
                  <a:pt x="69" y="4"/>
                </a:lnTo>
                <a:lnTo>
                  <a:pt x="84" y="12"/>
                </a:lnTo>
                <a:lnTo>
                  <a:pt x="84" y="12"/>
                </a:lnTo>
                <a:lnTo>
                  <a:pt x="92" y="16"/>
                </a:lnTo>
                <a:lnTo>
                  <a:pt x="97" y="19"/>
                </a:lnTo>
                <a:lnTo>
                  <a:pt x="98" y="20"/>
                </a:lnTo>
                <a:lnTo>
                  <a:pt x="98" y="21"/>
                </a:lnTo>
                <a:lnTo>
                  <a:pt x="98" y="21"/>
                </a:lnTo>
                <a:lnTo>
                  <a:pt x="99" y="23"/>
                </a:lnTo>
                <a:lnTo>
                  <a:pt x="101" y="23"/>
                </a:lnTo>
                <a:lnTo>
                  <a:pt x="102" y="25"/>
                </a:lnTo>
                <a:lnTo>
                  <a:pt x="102" y="25"/>
                </a:lnTo>
                <a:lnTo>
                  <a:pt x="107" y="28"/>
                </a:lnTo>
                <a:lnTo>
                  <a:pt x="107" y="28"/>
                </a:lnTo>
                <a:lnTo>
                  <a:pt x="109" y="29"/>
                </a:lnTo>
                <a:lnTo>
                  <a:pt x="110" y="29"/>
                </a:lnTo>
                <a:lnTo>
                  <a:pt x="110" y="29"/>
                </a:lnTo>
                <a:lnTo>
                  <a:pt x="111" y="33"/>
                </a:lnTo>
                <a:lnTo>
                  <a:pt x="113" y="36"/>
                </a:lnTo>
                <a:lnTo>
                  <a:pt x="117" y="42"/>
                </a:lnTo>
                <a:lnTo>
                  <a:pt x="117" y="42"/>
                </a:lnTo>
                <a:lnTo>
                  <a:pt x="120" y="52"/>
                </a:lnTo>
                <a:lnTo>
                  <a:pt x="120" y="52"/>
                </a:lnTo>
                <a:lnTo>
                  <a:pt x="121" y="58"/>
                </a:lnTo>
                <a:lnTo>
                  <a:pt x="122" y="65"/>
                </a:lnTo>
                <a:lnTo>
                  <a:pt x="121" y="70"/>
                </a:lnTo>
                <a:lnTo>
                  <a:pt x="118" y="77"/>
                </a:lnTo>
                <a:lnTo>
                  <a:pt x="118" y="77"/>
                </a:lnTo>
                <a:lnTo>
                  <a:pt x="116" y="80"/>
                </a:lnTo>
                <a:lnTo>
                  <a:pt x="111" y="82"/>
                </a:lnTo>
                <a:lnTo>
                  <a:pt x="111" y="82"/>
                </a:lnTo>
                <a:lnTo>
                  <a:pt x="107" y="85"/>
                </a:lnTo>
                <a:lnTo>
                  <a:pt x="107" y="85"/>
                </a:lnTo>
                <a:lnTo>
                  <a:pt x="103" y="85"/>
                </a:lnTo>
                <a:lnTo>
                  <a:pt x="101" y="85"/>
                </a:lnTo>
                <a:lnTo>
                  <a:pt x="101" y="85"/>
                </a:lnTo>
                <a:lnTo>
                  <a:pt x="98" y="88"/>
                </a:lnTo>
                <a:lnTo>
                  <a:pt x="94" y="92"/>
                </a:lnTo>
                <a:lnTo>
                  <a:pt x="94" y="92"/>
                </a:lnTo>
                <a:lnTo>
                  <a:pt x="88" y="94"/>
                </a:lnTo>
                <a:lnTo>
                  <a:pt x="83" y="97"/>
                </a:lnTo>
                <a:lnTo>
                  <a:pt x="83" y="97"/>
                </a:lnTo>
                <a:lnTo>
                  <a:pt x="79" y="99"/>
                </a:lnTo>
                <a:lnTo>
                  <a:pt x="75" y="100"/>
                </a:lnTo>
                <a:lnTo>
                  <a:pt x="75" y="100"/>
                </a:lnTo>
                <a:lnTo>
                  <a:pt x="63" y="100"/>
                </a:lnTo>
                <a:lnTo>
                  <a:pt x="63" y="100"/>
                </a:lnTo>
                <a:lnTo>
                  <a:pt x="52" y="100"/>
                </a:lnTo>
                <a:lnTo>
                  <a:pt x="52" y="100"/>
                </a:lnTo>
                <a:lnTo>
                  <a:pt x="46" y="99"/>
                </a:lnTo>
                <a:lnTo>
                  <a:pt x="44" y="97"/>
                </a:lnTo>
                <a:lnTo>
                  <a:pt x="42" y="94"/>
                </a:lnTo>
                <a:lnTo>
                  <a:pt x="42" y="94"/>
                </a:lnTo>
                <a:lnTo>
                  <a:pt x="40" y="92"/>
                </a:lnTo>
                <a:lnTo>
                  <a:pt x="37" y="88"/>
                </a:lnTo>
                <a:lnTo>
                  <a:pt x="37" y="88"/>
                </a:lnTo>
                <a:lnTo>
                  <a:pt x="37" y="82"/>
                </a:lnTo>
                <a:lnTo>
                  <a:pt x="37" y="77"/>
                </a:lnTo>
                <a:lnTo>
                  <a:pt x="37" y="77"/>
                </a:lnTo>
                <a:lnTo>
                  <a:pt x="37" y="66"/>
                </a:lnTo>
                <a:lnTo>
                  <a:pt x="37" y="66"/>
                </a:lnTo>
                <a:lnTo>
                  <a:pt x="37" y="62"/>
                </a:lnTo>
                <a:lnTo>
                  <a:pt x="36" y="61"/>
                </a:lnTo>
                <a:lnTo>
                  <a:pt x="31" y="56"/>
                </a:lnTo>
                <a:lnTo>
                  <a:pt x="31" y="56"/>
                </a:lnTo>
                <a:lnTo>
                  <a:pt x="30" y="55"/>
                </a:lnTo>
                <a:lnTo>
                  <a:pt x="29" y="54"/>
                </a:lnTo>
                <a:lnTo>
                  <a:pt x="29" y="54"/>
                </a:lnTo>
                <a:lnTo>
                  <a:pt x="29" y="51"/>
                </a:lnTo>
                <a:lnTo>
                  <a:pt x="29" y="51"/>
                </a:lnTo>
                <a:lnTo>
                  <a:pt x="27" y="48"/>
                </a:lnTo>
                <a:lnTo>
                  <a:pt x="27" y="48"/>
                </a:lnTo>
                <a:lnTo>
                  <a:pt x="26" y="44"/>
                </a:lnTo>
                <a:lnTo>
                  <a:pt x="23" y="40"/>
                </a:lnTo>
                <a:lnTo>
                  <a:pt x="23" y="40"/>
                </a:lnTo>
                <a:lnTo>
                  <a:pt x="19" y="37"/>
                </a:lnTo>
                <a:lnTo>
                  <a:pt x="19" y="37"/>
                </a:lnTo>
                <a:lnTo>
                  <a:pt x="17" y="36"/>
                </a:lnTo>
                <a:lnTo>
                  <a:pt x="14" y="33"/>
                </a:lnTo>
                <a:lnTo>
                  <a:pt x="14" y="33"/>
                </a:lnTo>
                <a:lnTo>
                  <a:pt x="4" y="29"/>
                </a:lnTo>
                <a:lnTo>
                  <a:pt x="4" y="29"/>
                </a:lnTo>
                <a:lnTo>
                  <a:pt x="2" y="28"/>
                </a:lnTo>
                <a:lnTo>
                  <a:pt x="0" y="27"/>
                </a:lnTo>
                <a:lnTo>
                  <a:pt x="0" y="21"/>
                </a:lnTo>
                <a:lnTo>
                  <a:pt x="0" y="21"/>
                </a:lnTo>
                <a:lnTo>
                  <a:pt x="0" y="19"/>
                </a:lnTo>
                <a:lnTo>
                  <a:pt x="2" y="16"/>
                </a:lnTo>
                <a:lnTo>
                  <a:pt x="4" y="12"/>
                </a:lnTo>
                <a:lnTo>
                  <a:pt x="4" y="12"/>
                </a:lnTo>
                <a:lnTo>
                  <a:pt x="8" y="8"/>
                </a:lnTo>
                <a:lnTo>
                  <a:pt x="14" y="4"/>
                </a:lnTo>
                <a:lnTo>
                  <a:pt x="14" y="4"/>
                </a:lnTo>
                <a:lnTo>
                  <a:pt x="18" y="2"/>
                </a:lnTo>
                <a:lnTo>
                  <a:pt x="23" y="0"/>
                </a:lnTo>
                <a:lnTo>
                  <a:pt x="29" y="0"/>
                </a:lnTo>
                <a:close/>
              </a:path>
            </a:pathLst>
          </a:custGeom>
          <a:solidFill>
            <a:schemeClr val="bg1">
              <a:lumMod val="6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0" name="Freeform 195"/>
          <p:cNvSpPr>
            <a:spLocks/>
          </p:cNvSpPr>
          <p:nvPr/>
        </p:nvSpPr>
        <p:spPr bwMode="auto">
          <a:xfrm rot="300000">
            <a:off x="809640" y="4511483"/>
            <a:ext cx="60587" cy="46087"/>
          </a:xfrm>
          <a:custGeom>
            <a:avLst/>
            <a:gdLst>
              <a:gd name="T0" fmla="*/ 19 w 79"/>
              <a:gd name="T1" fmla="*/ 25 h 55"/>
              <a:gd name="T2" fmla="*/ 23 w 79"/>
              <a:gd name="T3" fmla="*/ 24 h 55"/>
              <a:gd name="T4" fmla="*/ 30 w 79"/>
              <a:gd name="T5" fmla="*/ 21 h 55"/>
              <a:gd name="T6" fmla="*/ 36 w 79"/>
              <a:gd name="T7" fmla="*/ 19 h 55"/>
              <a:gd name="T8" fmla="*/ 41 w 79"/>
              <a:gd name="T9" fmla="*/ 15 h 55"/>
              <a:gd name="T10" fmla="*/ 45 w 79"/>
              <a:gd name="T11" fmla="*/ 12 h 55"/>
              <a:gd name="T12" fmla="*/ 49 w 79"/>
              <a:gd name="T13" fmla="*/ 4 h 55"/>
              <a:gd name="T14" fmla="*/ 52 w 79"/>
              <a:gd name="T15" fmla="*/ 2 h 55"/>
              <a:gd name="T16" fmla="*/ 55 w 79"/>
              <a:gd name="T17" fmla="*/ 2 h 55"/>
              <a:gd name="T18" fmla="*/ 60 w 79"/>
              <a:gd name="T19" fmla="*/ 0 h 55"/>
              <a:gd name="T20" fmla="*/ 69 w 79"/>
              <a:gd name="T21" fmla="*/ 1 h 55"/>
              <a:gd name="T22" fmla="*/ 71 w 79"/>
              <a:gd name="T23" fmla="*/ 2 h 55"/>
              <a:gd name="T24" fmla="*/ 74 w 79"/>
              <a:gd name="T25" fmla="*/ 8 h 55"/>
              <a:gd name="T26" fmla="*/ 75 w 79"/>
              <a:gd name="T27" fmla="*/ 13 h 55"/>
              <a:gd name="T28" fmla="*/ 78 w 79"/>
              <a:gd name="T29" fmla="*/ 17 h 55"/>
              <a:gd name="T30" fmla="*/ 78 w 79"/>
              <a:gd name="T31" fmla="*/ 19 h 55"/>
              <a:gd name="T32" fmla="*/ 75 w 79"/>
              <a:gd name="T33" fmla="*/ 23 h 55"/>
              <a:gd name="T34" fmla="*/ 72 w 79"/>
              <a:gd name="T35" fmla="*/ 28 h 55"/>
              <a:gd name="T36" fmla="*/ 71 w 79"/>
              <a:gd name="T37" fmla="*/ 35 h 55"/>
              <a:gd name="T38" fmla="*/ 74 w 79"/>
              <a:gd name="T39" fmla="*/ 35 h 55"/>
              <a:gd name="T40" fmla="*/ 79 w 79"/>
              <a:gd name="T41" fmla="*/ 40 h 55"/>
              <a:gd name="T42" fmla="*/ 78 w 79"/>
              <a:gd name="T43" fmla="*/ 43 h 55"/>
              <a:gd name="T44" fmla="*/ 74 w 79"/>
              <a:gd name="T45" fmla="*/ 46 h 55"/>
              <a:gd name="T46" fmla="*/ 65 w 79"/>
              <a:gd name="T47" fmla="*/ 47 h 55"/>
              <a:gd name="T48" fmla="*/ 63 w 79"/>
              <a:gd name="T49" fmla="*/ 48 h 55"/>
              <a:gd name="T50" fmla="*/ 59 w 79"/>
              <a:gd name="T51" fmla="*/ 50 h 55"/>
              <a:gd name="T52" fmla="*/ 56 w 79"/>
              <a:gd name="T53" fmla="*/ 52 h 55"/>
              <a:gd name="T54" fmla="*/ 53 w 79"/>
              <a:gd name="T55" fmla="*/ 54 h 55"/>
              <a:gd name="T56" fmla="*/ 49 w 79"/>
              <a:gd name="T57" fmla="*/ 48 h 55"/>
              <a:gd name="T58" fmla="*/ 48 w 79"/>
              <a:gd name="T59" fmla="*/ 47 h 55"/>
              <a:gd name="T60" fmla="*/ 41 w 79"/>
              <a:gd name="T61" fmla="*/ 47 h 55"/>
              <a:gd name="T62" fmla="*/ 37 w 79"/>
              <a:gd name="T63" fmla="*/ 50 h 55"/>
              <a:gd name="T64" fmla="*/ 31 w 79"/>
              <a:gd name="T65" fmla="*/ 52 h 55"/>
              <a:gd name="T66" fmla="*/ 26 w 79"/>
              <a:gd name="T67" fmla="*/ 52 h 55"/>
              <a:gd name="T68" fmla="*/ 23 w 79"/>
              <a:gd name="T69" fmla="*/ 50 h 55"/>
              <a:gd name="T70" fmla="*/ 22 w 79"/>
              <a:gd name="T71" fmla="*/ 54 h 55"/>
              <a:gd name="T72" fmla="*/ 12 w 79"/>
              <a:gd name="T73" fmla="*/ 55 h 55"/>
              <a:gd name="T74" fmla="*/ 7 w 79"/>
              <a:gd name="T75" fmla="*/ 55 h 55"/>
              <a:gd name="T76" fmla="*/ 2 w 79"/>
              <a:gd name="T77" fmla="*/ 52 h 55"/>
              <a:gd name="T78" fmla="*/ 0 w 79"/>
              <a:gd name="T79" fmla="*/ 48 h 55"/>
              <a:gd name="T80" fmla="*/ 0 w 79"/>
              <a:gd name="T81" fmla="*/ 42 h 55"/>
              <a:gd name="T82" fmla="*/ 4 w 79"/>
              <a:gd name="T83" fmla="*/ 36 h 55"/>
              <a:gd name="T84" fmla="*/ 8 w 79"/>
              <a:gd name="T85" fmla="*/ 32 h 55"/>
              <a:gd name="T86" fmla="*/ 19 w 79"/>
              <a:gd name="T87"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9" h="55">
                <a:moveTo>
                  <a:pt x="19" y="25"/>
                </a:moveTo>
                <a:lnTo>
                  <a:pt x="19" y="25"/>
                </a:lnTo>
                <a:lnTo>
                  <a:pt x="23" y="24"/>
                </a:lnTo>
                <a:lnTo>
                  <a:pt x="23" y="24"/>
                </a:lnTo>
                <a:lnTo>
                  <a:pt x="26" y="24"/>
                </a:lnTo>
                <a:lnTo>
                  <a:pt x="30" y="21"/>
                </a:lnTo>
                <a:lnTo>
                  <a:pt x="30" y="21"/>
                </a:lnTo>
                <a:lnTo>
                  <a:pt x="36" y="19"/>
                </a:lnTo>
                <a:lnTo>
                  <a:pt x="41" y="15"/>
                </a:lnTo>
                <a:lnTo>
                  <a:pt x="41" y="15"/>
                </a:lnTo>
                <a:lnTo>
                  <a:pt x="45" y="12"/>
                </a:lnTo>
                <a:lnTo>
                  <a:pt x="45" y="12"/>
                </a:lnTo>
                <a:lnTo>
                  <a:pt x="46" y="8"/>
                </a:lnTo>
                <a:lnTo>
                  <a:pt x="49" y="4"/>
                </a:lnTo>
                <a:lnTo>
                  <a:pt x="49" y="4"/>
                </a:lnTo>
                <a:lnTo>
                  <a:pt x="52" y="2"/>
                </a:lnTo>
                <a:lnTo>
                  <a:pt x="55" y="2"/>
                </a:lnTo>
                <a:lnTo>
                  <a:pt x="55" y="2"/>
                </a:lnTo>
                <a:lnTo>
                  <a:pt x="60" y="0"/>
                </a:lnTo>
                <a:lnTo>
                  <a:pt x="60" y="0"/>
                </a:lnTo>
                <a:lnTo>
                  <a:pt x="65" y="0"/>
                </a:lnTo>
                <a:lnTo>
                  <a:pt x="69" y="1"/>
                </a:lnTo>
                <a:lnTo>
                  <a:pt x="71" y="2"/>
                </a:lnTo>
                <a:lnTo>
                  <a:pt x="71" y="2"/>
                </a:lnTo>
                <a:lnTo>
                  <a:pt x="74" y="8"/>
                </a:lnTo>
                <a:lnTo>
                  <a:pt x="74" y="8"/>
                </a:lnTo>
                <a:lnTo>
                  <a:pt x="75" y="13"/>
                </a:lnTo>
                <a:lnTo>
                  <a:pt x="75" y="13"/>
                </a:lnTo>
                <a:lnTo>
                  <a:pt x="78" y="16"/>
                </a:lnTo>
                <a:lnTo>
                  <a:pt x="78" y="17"/>
                </a:lnTo>
                <a:lnTo>
                  <a:pt x="78" y="19"/>
                </a:lnTo>
                <a:lnTo>
                  <a:pt x="78" y="19"/>
                </a:lnTo>
                <a:lnTo>
                  <a:pt x="76" y="21"/>
                </a:lnTo>
                <a:lnTo>
                  <a:pt x="75" y="23"/>
                </a:lnTo>
                <a:lnTo>
                  <a:pt x="75" y="23"/>
                </a:lnTo>
                <a:lnTo>
                  <a:pt x="72" y="28"/>
                </a:lnTo>
                <a:lnTo>
                  <a:pt x="71" y="32"/>
                </a:lnTo>
                <a:lnTo>
                  <a:pt x="71" y="35"/>
                </a:lnTo>
                <a:lnTo>
                  <a:pt x="71" y="35"/>
                </a:lnTo>
                <a:lnTo>
                  <a:pt x="74" y="35"/>
                </a:lnTo>
                <a:lnTo>
                  <a:pt x="76" y="36"/>
                </a:lnTo>
                <a:lnTo>
                  <a:pt x="79" y="40"/>
                </a:lnTo>
                <a:lnTo>
                  <a:pt x="79" y="42"/>
                </a:lnTo>
                <a:lnTo>
                  <a:pt x="78" y="43"/>
                </a:lnTo>
                <a:lnTo>
                  <a:pt x="76" y="46"/>
                </a:lnTo>
                <a:lnTo>
                  <a:pt x="74" y="46"/>
                </a:lnTo>
                <a:lnTo>
                  <a:pt x="74" y="46"/>
                </a:lnTo>
                <a:lnTo>
                  <a:pt x="65" y="47"/>
                </a:lnTo>
                <a:lnTo>
                  <a:pt x="65" y="47"/>
                </a:lnTo>
                <a:lnTo>
                  <a:pt x="63" y="48"/>
                </a:lnTo>
                <a:lnTo>
                  <a:pt x="59" y="50"/>
                </a:lnTo>
                <a:lnTo>
                  <a:pt x="59" y="50"/>
                </a:lnTo>
                <a:lnTo>
                  <a:pt x="57" y="51"/>
                </a:lnTo>
                <a:lnTo>
                  <a:pt x="56" y="52"/>
                </a:lnTo>
                <a:lnTo>
                  <a:pt x="56" y="52"/>
                </a:lnTo>
                <a:lnTo>
                  <a:pt x="53" y="54"/>
                </a:lnTo>
                <a:lnTo>
                  <a:pt x="50" y="52"/>
                </a:lnTo>
                <a:lnTo>
                  <a:pt x="49" y="48"/>
                </a:lnTo>
                <a:lnTo>
                  <a:pt x="49" y="48"/>
                </a:lnTo>
                <a:lnTo>
                  <a:pt x="48" y="47"/>
                </a:lnTo>
                <a:lnTo>
                  <a:pt x="45" y="46"/>
                </a:lnTo>
                <a:lnTo>
                  <a:pt x="41" y="47"/>
                </a:lnTo>
                <a:lnTo>
                  <a:pt x="41" y="47"/>
                </a:lnTo>
                <a:lnTo>
                  <a:pt x="37" y="50"/>
                </a:lnTo>
                <a:lnTo>
                  <a:pt x="31" y="52"/>
                </a:lnTo>
                <a:lnTo>
                  <a:pt x="31" y="52"/>
                </a:lnTo>
                <a:lnTo>
                  <a:pt x="26" y="52"/>
                </a:lnTo>
                <a:lnTo>
                  <a:pt x="26" y="52"/>
                </a:lnTo>
                <a:lnTo>
                  <a:pt x="25" y="52"/>
                </a:lnTo>
                <a:lnTo>
                  <a:pt x="23" y="50"/>
                </a:lnTo>
                <a:lnTo>
                  <a:pt x="23" y="50"/>
                </a:lnTo>
                <a:lnTo>
                  <a:pt x="22" y="54"/>
                </a:lnTo>
                <a:lnTo>
                  <a:pt x="19" y="55"/>
                </a:lnTo>
                <a:lnTo>
                  <a:pt x="12" y="55"/>
                </a:lnTo>
                <a:lnTo>
                  <a:pt x="12" y="55"/>
                </a:lnTo>
                <a:lnTo>
                  <a:pt x="7" y="55"/>
                </a:lnTo>
                <a:lnTo>
                  <a:pt x="4" y="55"/>
                </a:lnTo>
                <a:lnTo>
                  <a:pt x="2" y="52"/>
                </a:lnTo>
                <a:lnTo>
                  <a:pt x="0" y="48"/>
                </a:lnTo>
                <a:lnTo>
                  <a:pt x="0" y="48"/>
                </a:lnTo>
                <a:lnTo>
                  <a:pt x="0" y="44"/>
                </a:lnTo>
                <a:lnTo>
                  <a:pt x="0" y="42"/>
                </a:lnTo>
                <a:lnTo>
                  <a:pt x="0" y="42"/>
                </a:lnTo>
                <a:lnTo>
                  <a:pt x="4" y="36"/>
                </a:lnTo>
                <a:lnTo>
                  <a:pt x="4" y="36"/>
                </a:lnTo>
                <a:lnTo>
                  <a:pt x="8" y="32"/>
                </a:lnTo>
                <a:lnTo>
                  <a:pt x="14" y="28"/>
                </a:lnTo>
                <a:lnTo>
                  <a:pt x="19" y="25"/>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1" name="Freeform 196"/>
          <p:cNvSpPr>
            <a:spLocks/>
          </p:cNvSpPr>
          <p:nvPr/>
        </p:nvSpPr>
        <p:spPr bwMode="auto">
          <a:xfrm>
            <a:off x="654533" y="4382216"/>
            <a:ext cx="64604" cy="50786"/>
          </a:xfrm>
          <a:custGeom>
            <a:avLst/>
            <a:gdLst>
              <a:gd name="T0" fmla="*/ 58 w 304"/>
              <a:gd name="T1" fmla="*/ 66 h 236"/>
              <a:gd name="T2" fmla="*/ 84 w 304"/>
              <a:gd name="T3" fmla="*/ 57 h 236"/>
              <a:gd name="T4" fmla="*/ 95 w 304"/>
              <a:gd name="T5" fmla="*/ 47 h 236"/>
              <a:gd name="T6" fmla="*/ 108 w 304"/>
              <a:gd name="T7" fmla="*/ 29 h 236"/>
              <a:gd name="T8" fmla="*/ 121 w 304"/>
              <a:gd name="T9" fmla="*/ 13 h 236"/>
              <a:gd name="T10" fmla="*/ 140 w 304"/>
              <a:gd name="T11" fmla="*/ 6 h 236"/>
              <a:gd name="T12" fmla="*/ 156 w 304"/>
              <a:gd name="T13" fmla="*/ 2 h 236"/>
              <a:gd name="T14" fmla="*/ 165 w 304"/>
              <a:gd name="T15" fmla="*/ 22 h 236"/>
              <a:gd name="T16" fmla="*/ 180 w 304"/>
              <a:gd name="T17" fmla="*/ 37 h 236"/>
              <a:gd name="T18" fmla="*/ 178 w 304"/>
              <a:gd name="T19" fmla="*/ 47 h 236"/>
              <a:gd name="T20" fmla="*/ 191 w 304"/>
              <a:gd name="T21" fmla="*/ 64 h 236"/>
              <a:gd name="T22" fmla="*/ 194 w 304"/>
              <a:gd name="T23" fmla="*/ 75 h 236"/>
              <a:gd name="T24" fmla="*/ 212 w 304"/>
              <a:gd name="T25" fmla="*/ 78 h 236"/>
              <a:gd name="T26" fmla="*/ 218 w 304"/>
              <a:gd name="T27" fmla="*/ 94 h 236"/>
              <a:gd name="T28" fmla="*/ 210 w 304"/>
              <a:gd name="T29" fmla="*/ 104 h 236"/>
              <a:gd name="T30" fmla="*/ 210 w 304"/>
              <a:gd name="T31" fmla="*/ 110 h 236"/>
              <a:gd name="T32" fmla="*/ 213 w 304"/>
              <a:gd name="T33" fmla="*/ 118 h 236"/>
              <a:gd name="T34" fmla="*/ 222 w 304"/>
              <a:gd name="T35" fmla="*/ 131 h 236"/>
              <a:gd name="T36" fmla="*/ 235 w 304"/>
              <a:gd name="T37" fmla="*/ 147 h 236"/>
              <a:gd name="T38" fmla="*/ 245 w 304"/>
              <a:gd name="T39" fmla="*/ 133 h 236"/>
              <a:gd name="T40" fmla="*/ 259 w 304"/>
              <a:gd name="T41" fmla="*/ 141 h 236"/>
              <a:gd name="T42" fmla="*/ 274 w 304"/>
              <a:gd name="T43" fmla="*/ 162 h 236"/>
              <a:gd name="T44" fmla="*/ 277 w 304"/>
              <a:gd name="T45" fmla="*/ 185 h 236"/>
              <a:gd name="T46" fmla="*/ 288 w 304"/>
              <a:gd name="T47" fmla="*/ 194 h 236"/>
              <a:gd name="T48" fmla="*/ 304 w 304"/>
              <a:gd name="T49" fmla="*/ 205 h 236"/>
              <a:gd name="T50" fmla="*/ 290 w 304"/>
              <a:gd name="T51" fmla="*/ 219 h 236"/>
              <a:gd name="T52" fmla="*/ 274 w 304"/>
              <a:gd name="T53" fmla="*/ 235 h 236"/>
              <a:gd name="T54" fmla="*/ 270 w 304"/>
              <a:gd name="T55" fmla="*/ 219 h 236"/>
              <a:gd name="T56" fmla="*/ 247 w 304"/>
              <a:gd name="T57" fmla="*/ 223 h 236"/>
              <a:gd name="T58" fmla="*/ 221 w 304"/>
              <a:gd name="T59" fmla="*/ 231 h 236"/>
              <a:gd name="T60" fmla="*/ 212 w 304"/>
              <a:gd name="T61" fmla="*/ 222 h 236"/>
              <a:gd name="T62" fmla="*/ 201 w 304"/>
              <a:gd name="T63" fmla="*/ 215 h 236"/>
              <a:gd name="T64" fmla="*/ 191 w 304"/>
              <a:gd name="T65" fmla="*/ 204 h 236"/>
              <a:gd name="T66" fmla="*/ 182 w 304"/>
              <a:gd name="T67" fmla="*/ 197 h 236"/>
              <a:gd name="T68" fmla="*/ 171 w 304"/>
              <a:gd name="T69" fmla="*/ 205 h 236"/>
              <a:gd name="T70" fmla="*/ 155 w 304"/>
              <a:gd name="T71" fmla="*/ 192 h 236"/>
              <a:gd name="T72" fmla="*/ 161 w 304"/>
              <a:gd name="T73" fmla="*/ 184 h 236"/>
              <a:gd name="T74" fmla="*/ 176 w 304"/>
              <a:gd name="T75" fmla="*/ 181 h 236"/>
              <a:gd name="T76" fmla="*/ 163 w 304"/>
              <a:gd name="T77" fmla="*/ 166 h 236"/>
              <a:gd name="T78" fmla="*/ 155 w 304"/>
              <a:gd name="T79" fmla="*/ 174 h 236"/>
              <a:gd name="T80" fmla="*/ 145 w 304"/>
              <a:gd name="T81" fmla="*/ 171 h 236"/>
              <a:gd name="T82" fmla="*/ 145 w 304"/>
              <a:gd name="T83" fmla="*/ 184 h 236"/>
              <a:gd name="T84" fmla="*/ 134 w 304"/>
              <a:gd name="T85" fmla="*/ 171 h 236"/>
              <a:gd name="T86" fmla="*/ 129 w 304"/>
              <a:gd name="T87" fmla="*/ 179 h 236"/>
              <a:gd name="T88" fmla="*/ 138 w 304"/>
              <a:gd name="T89" fmla="*/ 185 h 236"/>
              <a:gd name="T90" fmla="*/ 149 w 304"/>
              <a:gd name="T91" fmla="*/ 200 h 236"/>
              <a:gd name="T92" fmla="*/ 137 w 304"/>
              <a:gd name="T93" fmla="*/ 204 h 236"/>
              <a:gd name="T94" fmla="*/ 114 w 304"/>
              <a:gd name="T95" fmla="*/ 208 h 236"/>
              <a:gd name="T96" fmla="*/ 89 w 304"/>
              <a:gd name="T97" fmla="*/ 213 h 236"/>
              <a:gd name="T98" fmla="*/ 76 w 304"/>
              <a:gd name="T99" fmla="*/ 190 h 236"/>
              <a:gd name="T100" fmla="*/ 69 w 304"/>
              <a:gd name="T101" fmla="*/ 174 h 236"/>
              <a:gd name="T102" fmla="*/ 60 w 304"/>
              <a:gd name="T103" fmla="*/ 163 h 236"/>
              <a:gd name="T104" fmla="*/ 50 w 304"/>
              <a:gd name="T105" fmla="*/ 148 h 236"/>
              <a:gd name="T106" fmla="*/ 33 w 304"/>
              <a:gd name="T107" fmla="*/ 128 h 236"/>
              <a:gd name="T108" fmla="*/ 26 w 304"/>
              <a:gd name="T109" fmla="*/ 99 h 236"/>
              <a:gd name="T110" fmla="*/ 8 w 304"/>
              <a:gd name="T111" fmla="*/ 7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4" h="236">
                <a:moveTo>
                  <a:pt x="5" y="67"/>
                </a:moveTo>
                <a:lnTo>
                  <a:pt x="5" y="67"/>
                </a:lnTo>
                <a:lnTo>
                  <a:pt x="31" y="67"/>
                </a:lnTo>
                <a:lnTo>
                  <a:pt x="31" y="67"/>
                </a:lnTo>
                <a:lnTo>
                  <a:pt x="45" y="67"/>
                </a:lnTo>
                <a:lnTo>
                  <a:pt x="58" y="66"/>
                </a:lnTo>
                <a:lnTo>
                  <a:pt x="58" y="66"/>
                </a:lnTo>
                <a:lnTo>
                  <a:pt x="70" y="66"/>
                </a:lnTo>
                <a:lnTo>
                  <a:pt x="70" y="66"/>
                </a:lnTo>
                <a:lnTo>
                  <a:pt x="77" y="66"/>
                </a:lnTo>
                <a:lnTo>
                  <a:pt x="80" y="64"/>
                </a:lnTo>
                <a:lnTo>
                  <a:pt x="81" y="61"/>
                </a:lnTo>
                <a:lnTo>
                  <a:pt x="81" y="61"/>
                </a:lnTo>
                <a:lnTo>
                  <a:pt x="84" y="57"/>
                </a:lnTo>
                <a:lnTo>
                  <a:pt x="84" y="55"/>
                </a:lnTo>
                <a:lnTo>
                  <a:pt x="85" y="52"/>
                </a:lnTo>
                <a:lnTo>
                  <a:pt x="85" y="52"/>
                </a:lnTo>
                <a:lnTo>
                  <a:pt x="89" y="51"/>
                </a:lnTo>
                <a:lnTo>
                  <a:pt x="94" y="49"/>
                </a:lnTo>
                <a:lnTo>
                  <a:pt x="94" y="49"/>
                </a:lnTo>
                <a:lnTo>
                  <a:pt x="95" y="47"/>
                </a:lnTo>
                <a:lnTo>
                  <a:pt x="95" y="44"/>
                </a:lnTo>
                <a:lnTo>
                  <a:pt x="95" y="44"/>
                </a:lnTo>
                <a:lnTo>
                  <a:pt x="96" y="42"/>
                </a:lnTo>
                <a:lnTo>
                  <a:pt x="98" y="41"/>
                </a:lnTo>
                <a:lnTo>
                  <a:pt x="102" y="38"/>
                </a:lnTo>
                <a:lnTo>
                  <a:pt x="102" y="38"/>
                </a:lnTo>
                <a:lnTo>
                  <a:pt x="108" y="29"/>
                </a:lnTo>
                <a:lnTo>
                  <a:pt x="108" y="29"/>
                </a:lnTo>
                <a:lnTo>
                  <a:pt x="114" y="24"/>
                </a:lnTo>
                <a:lnTo>
                  <a:pt x="114" y="24"/>
                </a:lnTo>
                <a:lnTo>
                  <a:pt x="117" y="19"/>
                </a:lnTo>
                <a:lnTo>
                  <a:pt x="118" y="15"/>
                </a:lnTo>
                <a:lnTo>
                  <a:pt x="118" y="15"/>
                </a:lnTo>
                <a:lnTo>
                  <a:pt x="121" y="13"/>
                </a:lnTo>
                <a:lnTo>
                  <a:pt x="123" y="11"/>
                </a:lnTo>
                <a:lnTo>
                  <a:pt x="123" y="11"/>
                </a:lnTo>
                <a:lnTo>
                  <a:pt x="127" y="7"/>
                </a:lnTo>
                <a:lnTo>
                  <a:pt x="127" y="7"/>
                </a:lnTo>
                <a:lnTo>
                  <a:pt x="133" y="6"/>
                </a:lnTo>
                <a:lnTo>
                  <a:pt x="140" y="6"/>
                </a:lnTo>
                <a:lnTo>
                  <a:pt x="140" y="6"/>
                </a:lnTo>
                <a:lnTo>
                  <a:pt x="142" y="5"/>
                </a:lnTo>
                <a:lnTo>
                  <a:pt x="144" y="3"/>
                </a:lnTo>
                <a:lnTo>
                  <a:pt x="146" y="2"/>
                </a:lnTo>
                <a:lnTo>
                  <a:pt x="149" y="0"/>
                </a:lnTo>
                <a:lnTo>
                  <a:pt x="149" y="0"/>
                </a:lnTo>
                <a:lnTo>
                  <a:pt x="155" y="0"/>
                </a:lnTo>
                <a:lnTo>
                  <a:pt x="156" y="2"/>
                </a:lnTo>
                <a:lnTo>
                  <a:pt x="159" y="5"/>
                </a:lnTo>
                <a:lnTo>
                  <a:pt x="159" y="5"/>
                </a:lnTo>
                <a:lnTo>
                  <a:pt x="160" y="10"/>
                </a:lnTo>
                <a:lnTo>
                  <a:pt x="160" y="10"/>
                </a:lnTo>
                <a:lnTo>
                  <a:pt x="163" y="19"/>
                </a:lnTo>
                <a:lnTo>
                  <a:pt x="163" y="19"/>
                </a:lnTo>
                <a:lnTo>
                  <a:pt x="165" y="22"/>
                </a:lnTo>
                <a:lnTo>
                  <a:pt x="170" y="25"/>
                </a:lnTo>
                <a:lnTo>
                  <a:pt x="170" y="25"/>
                </a:lnTo>
                <a:lnTo>
                  <a:pt x="172" y="28"/>
                </a:lnTo>
                <a:lnTo>
                  <a:pt x="174" y="30"/>
                </a:lnTo>
                <a:lnTo>
                  <a:pt x="174" y="30"/>
                </a:lnTo>
                <a:lnTo>
                  <a:pt x="178" y="34"/>
                </a:lnTo>
                <a:lnTo>
                  <a:pt x="180" y="37"/>
                </a:lnTo>
                <a:lnTo>
                  <a:pt x="180" y="37"/>
                </a:lnTo>
                <a:lnTo>
                  <a:pt x="180" y="38"/>
                </a:lnTo>
                <a:lnTo>
                  <a:pt x="180" y="40"/>
                </a:lnTo>
                <a:lnTo>
                  <a:pt x="176" y="42"/>
                </a:lnTo>
                <a:lnTo>
                  <a:pt x="176" y="42"/>
                </a:lnTo>
                <a:lnTo>
                  <a:pt x="178" y="47"/>
                </a:lnTo>
                <a:lnTo>
                  <a:pt x="178" y="47"/>
                </a:lnTo>
                <a:lnTo>
                  <a:pt x="183" y="49"/>
                </a:lnTo>
                <a:lnTo>
                  <a:pt x="183" y="49"/>
                </a:lnTo>
                <a:lnTo>
                  <a:pt x="186" y="53"/>
                </a:lnTo>
                <a:lnTo>
                  <a:pt x="188" y="57"/>
                </a:lnTo>
                <a:lnTo>
                  <a:pt x="188" y="57"/>
                </a:lnTo>
                <a:lnTo>
                  <a:pt x="191" y="64"/>
                </a:lnTo>
                <a:lnTo>
                  <a:pt x="191" y="64"/>
                </a:lnTo>
                <a:lnTo>
                  <a:pt x="193" y="67"/>
                </a:lnTo>
                <a:lnTo>
                  <a:pt x="193" y="67"/>
                </a:lnTo>
                <a:lnTo>
                  <a:pt x="194" y="68"/>
                </a:lnTo>
                <a:lnTo>
                  <a:pt x="194" y="70"/>
                </a:lnTo>
                <a:lnTo>
                  <a:pt x="194" y="70"/>
                </a:lnTo>
                <a:lnTo>
                  <a:pt x="194" y="72"/>
                </a:lnTo>
                <a:lnTo>
                  <a:pt x="194" y="75"/>
                </a:lnTo>
                <a:lnTo>
                  <a:pt x="195" y="76"/>
                </a:lnTo>
                <a:lnTo>
                  <a:pt x="198" y="78"/>
                </a:lnTo>
                <a:lnTo>
                  <a:pt x="198" y="78"/>
                </a:lnTo>
                <a:lnTo>
                  <a:pt x="203" y="76"/>
                </a:lnTo>
                <a:lnTo>
                  <a:pt x="209" y="76"/>
                </a:lnTo>
                <a:lnTo>
                  <a:pt x="209" y="76"/>
                </a:lnTo>
                <a:lnTo>
                  <a:pt x="212" y="78"/>
                </a:lnTo>
                <a:lnTo>
                  <a:pt x="213" y="79"/>
                </a:lnTo>
                <a:lnTo>
                  <a:pt x="216" y="83"/>
                </a:lnTo>
                <a:lnTo>
                  <a:pt x="216" y="83"/>
                </a:lnTo>
                <a:lnTo>
                  <a:pt x="217" y="89"/>
                </a:lnTo>
                <a:lnTo>
                  <a:pt x="218" y="91"/>
                </a:lnTo>
                <a:lnTo>
                  <a:pt x="218" y="94"/>
                </a:lnTo>
                <a:lnTo>
                  <a:pt x="218" y="94"/>
                </a:lnTo>
                <a:lnTo>
                  <a:pt x="218" y="97"/>
                </a:lnTo>
                <a:lnTo>
                  <a:pt x="217" y="98"/>
                </a:lnTo>
                <a:lnTo>
                  <a:pt x="217" y="98"/>
                </a:lnTo>
                <a:lnTo>
                  <a:pt x="216" y="101"/>
                </a:lnTo>
                <a:lnTo>
                  <a:pt x="214" y="104"/>
                </a:lnTo>
                <a:lnTo>
                  <a:pt x="214" y="104"/>
                </a:lnTo>
                <a:lnTo>
                  <a:pt x="210" y="104"/>
                </a:lnTo>
                <a:lnTo>
                  <a:pt x="209" y="104"/>
                </a:lnTo>
                <a:lnTo>
                  <a:pt x="206" y="105"/>
                </a:lnTo>
                <a:lnTo>
                  <a:pt x="206" y="105"/>
                </a:lnTo>
                <a:lnTo>
                  <a:pt x="206" y="108"/>
                </a:lnTo>
                <a:lnTo>
                  <a:pt x="206" y="109"/>
                </a:lnTo>
                <a:lnTo>
                  <a:pt x="207" y="109"/>
                </a:lnTo>
                <a:lnTo>
                  <a:pt x="210" y="110"/>
                </a:lnTo>
                <a:lnTo>
                  <a:pt x="210" y="110"/>
                </a:lnTo>
                <a:lnTo>
                  <a:pt x="210" y="112"/>
                </a:lnTo>
                <a:lnTo>
                  <a:pt x="210" y="114"/>
                </a:lnTo>
                <a:lnTo>
                  <a:pt x="210" y="114"/>
                </a:lnTo>
                <a:lnTo>
                  <a:pt x="212" y="117"/>
                </a:lnTo>
                <a:lnTo>
                  <a:pt x="213" y="118"/>
                </a:lnTo>
                <a:lnTo>
                  <a:pt x="213" y="118"/>
                </a:lnTo>
                <a:lnTo>
                  <a:pt x="214" y="123"/>
                </a:lnTo>
                <a:lnTo>
                  <a:pt x="216" y="127"/>
                </a:lnTo>
                <a:lnTo>
                  <a:pt x="216" y="127"/>
                </a:lnTo>
                <a:lnTo>
                  <a:pt x="218" y="129"/>
                </a:lnTo>
                <a:lnTo>
                  <a:pt x="218" y="129"/>
                </a:lnTo>
                <a:lnTo>
                  <a:pt x="221" y="131"/>
                </a:lnTo>
                <a:lnTo>
                  <a:pt x="222" y="131"/>
                </a:lnTo>
                <a:lnTo>
                  <a:pt x="222" y="131"/>
                </a:lnTo>
                <a:lnTo>
                  <a:pt x="226" y="133"/>
                </a:lnTo>
                <a:lnTo>
                  <a:pt x="231" y="137"/>
                </a:lnTo>
                <a:lnTo>
                  <a:pt x="231" y="137"/>
                </a:lnTo>
                <a:lnTo>
                  <a:pt x="232" y="143"/>
                </a:lnTo>
                <a:lnTo>
                  <a:pt x="232" y="146"/>
                </a:lnTo>
                <a:lnTo>
                  <a:pt x="235" y="147"/>
                </a:lnTo>
                <a:lnTo>
                  <a:pt x="235" y="147"/>
                </a:lnTo>
                <a:lnTo>
                  <a:pt x="237" y="148"/>
                </a:lnTo>
                <a:lnTo>
                  <a:pt x="243" y="148"/>
                </a:lnTo>
                <a:lnTo>
                  <a:pt x="243" y="148"/>
                </a:lnTo>
                <a:lnTo>
                  <a:pt x="244" y="141"/>
                </a:lnTo>
                <a:lnTo>
                  <a:pt x="245" y="133"/>
                </a:lnTo>
                <a:lnTo>
                  <a:pt x="245" y="133"/>
                </a:lnTo>
                <a:lnTo>
                  <a:pt x="250" y="132"/>
                </a:lnTo>
                <a:lnTo>
                  <a:pt x="252" y="132"/>
                </a:lnTo>
                <a:lnTo>
                  <a:pt x="252" y="132"/>
                </a:lnTo>
                <a:lnTo>
                  <a:pt x="254" y="136"/>
                </a:lnTo>
                <a:lnTo>
                  <a:pt x="256" y="137"/>
                </a:lnTo>
                <a:lnTo>
                  <a:pt x="256" y="137"/>
                </a:lnTo>
                <a:lnTo>
                  <a:pt x="259" y="141"/>
                </a:lnTo>
                <a:lnTo>
                  <a:pt x="260" y="146"/>
                </a:lnTo>
                <a:lnTo>
                  <a:pt x="260" y="146"/>
                </a:lnTo>
                <a:lnTo>
                  <a:pt x="263" y="159"/>
                </a:lnTo>
                <a:lnTo>
                  <a:pt x="263" y="159"/>
                </a:lnTo>
                <a:lnTo>
                  <a:pt x="267" y="160"/>
                </a:lnTo>
                <a:lnTo>
                  <a:pt x="271" y="160"/>
                </a:lnTo>
                <a:lnTo>
                  <a:pt x="274" y="162"/>
                </a:lnTo>
                <a:lnTo>
                  <a:pt x="275" y="166"/>
                </a:lnTo>
                <a:lnTo>
                  <a:pt x="275" y="166"/>
                </a:lnTo>
                <a:lnTo>
                  <a:pt x="275" y="171"/>
                </a:lnTo>
                <a:lnTo>
                  <a:pt x="275" y="177"/>
                </a:lnTo>
                <a:lnTo>
                  <a:pt x="275" y="177"/>
                </a:lnTo>
                <a:lnTo>
                  <a:pt x="277" y="181"/>
                </a:lnTo>
                <a:lnTo>
                  <a:pt x="277" y="185"/>
                </a:lnTo>
                <a:lnTo>
                  <a:pt x="277" y="185"/>
                </a:lnTo>
                <a:lnTo>
                  <a:pt x="281" y="188"/>
                </a:lnTo>
                <a:lnTo>
                  <a:pt x="283" y="190"/>
                </a:lnTo>
                <a:lnTo>
                  <a:pt x="283" y="190"/>
                </a:lnTo>
                <a:lnTo>
                  <a:pt x="285" y="193"/>
                </a:lnTo>
                <a:lnTo>
                  <a:pt x="288" y="194"/>
                </a:lnTo>
                <a:lnTo>
                  <a:pt x="288" y="194"/>
                </a:lnTo>
                <a:lnTo>
                  <a:pt x="292" y="196"/>
                </a:lnTo>
                <a:lnTo>
                  <a:pt x="292" y="196"/>
                </a:lnTo>
                <a:lnTo>
                  <a:pt x="294" y="198"/>
                </a:lnTo>
                <a:lnTo>
                  <a:pt x="297" y="203"/>
                </a:lnTo>
                <a:lnTo>
                  <a:pt x="297" y="203"/>
                </a:lnTo>
                <a:lnTo>
                  <a:pt x="300" y="204"/>
                </a:lnTo>
                <a:lnTo>
                  <a:pt x="304" y="205"/>
                </a:lnTo>
                <a:lnTo>
                  <a:pt x="304" y="205"/>
                </a:lnTo>
                <a:lnTo>
                  <a:pt x="304" y="208"/>
                </a:lnTo>
                <a:lnTo>
                  <a:pt x="302" y="209"/>
                </a:lnTo>
                <a:lnTo>
                  <a:pt x="297" y="211"/>
                </a:lnTo>
                <a:lnTo>
                  <a:pt x="297" y="211"/>
                </a:lnTo>
                <a:lnTo>
                  <a:pt x="293" y="215"/>
                </a:lnTo>
                <a:lnTo>
                  <a:pt x="290" y="219"/>
                </a:lnTo>
                <a:lnTo>
                  <a:pt x="290" y="219"/>
                </a:lnTo>
                <a:lnTo>
                  <a:pt x="285" y="227"/>
                </a:lnTo>
                <a:lnTo>
                  <a:pt x="285" y="227"/>
                </a:lnTo>
                <a:lnTo>
                  <a:pt x="281" y="231"/>
                </a:lnTo>
                <a:lnTo>
                  <a:pt x="279" y="236"/>
                </a:lnTo>
                <a:lnTo>
                  <a:pt x="279" y="236"/>
                </a:lnTo>
                <a:lnTo>
                  <a:pt x="274" y="235"/>
                </a:lnTo>
                <a:lnTo>
                  <a:pt x="273" y="234"/>
                </a:lnTo>
                <a:lnTo>
                  <a:pt x="273" y="232"/>
                </a:lnTo>
                <a:lnTo>
                  <a:pt x="273" y="228"/>
                </a:lnTo>
                <a:lnTo>
                  <a:pt x="273" y="223"/>
                </a:lnTo>
                <a:lnTo>
                  <a:pt x="273" y="223"/>
                </a:lnTo>
                <a:lnTo>
                  <a:pt x="271" y="222"/>
                </a:lnTo>
                <a:lnTo>
                  <a:pt x="270" y="219"/>
                </a:lnTo>
                <a:lnTo>
                  <a:pt x="264" y="217"/>
                </a:lnTo>
                <a:lnTo>
                  <a:pt x="264" y="217"/>
                </a:lnTo>
                <a:lnTo>
                  <a:pt x="259" y="217"/>
                </a:lnTo>
                <a:lnTo>
                  <a:pt x="254" y="219"/>
                </a:lnTo>
                <a:lnTo>
                  <a:pt x="254" y="219"/>
                </a:lnTo>
                <a:lnTo>
                  <a:pt x="250" y="220"/>
                </a:lnTo>
                <a:lnTo>
                  <a:pt x="247" y="223"/>
                </a:lnTo>
                <a:lnTo>
                  <a:pt x="247" y="223"/>
                </a:lnTo>
                <a:lnTo>
                  <a:pt x="239" y="228"/>
                </a:lnTo>
                <a:lnTo>
                  <a:pt x="239" y="228"/>
                </a:lnTo>
                <a:lnTo>
                  <a:pt x="235" y="231"/>
                </a:lnTo>
                <a:lnTo>
                  <a:pt x="231" y="231"/>
                </a:lnTo>
                <a:lnTo>
                  <a:pt x="231" y="231"/>
                </a:lnTo>
                <a:lnTo>
                  <a:pt x="221" y="231"/>
                </a:lnTo>
                <a:lnTo>
                  <a:pt x="221" y="231"/>
                </a:lnTo>
                <a:lnTo>
                  <a:pt x="221" y="230"/>
                </a:lnTo>
                <a:lnTo>
                  <a:pt x="220" y="228"/>
                </a:lnTo>
                <a:lnTo>
                  <a:pt x="217" y="227"/>
                </a:lnTo>
                <a:lnTo>
                  <a:pt x="217" y="227"/>
                </a:lnTo>
                <a:lnTo>
                  <a:pt x="214" y="224"/>
                </a:lnTo>
                <a:lnTo>
                  <a:pt x="212" y="222"/>
                </a:lnTo>
                <a:lnTo>
                  <a:pt x="212" y="222"/>
                </a:lnTo>
                <a:lnTo>
                  <a:pt x="209" y="220"/>
                </a:lnTo>
                <a:lnTo>
                  <a:pt x="206" y="220"/>
                </a:lnTo>
                <a:lnTo>
                  <a:pt x="205" y="219"/>
                </a:lnTo>
                <a:lnTo>
                  <a:pt x="203" y="216"/>
                </a:lnTo>
                <a:lnTo>
                  <a:pt x="203" y="216"/>
                </a:lnTo>
                <a:lnTo>
                  <a:pt x="201" y="215"/>
                </a:lnTo>
                <a:lnTo>
                  <a:pt x="199" y="211"/>
                </a:lnTo>
                <a:lnTo>
                  <a:pt x="198" y="208"/>
                </a:lnTo>
                <a:lnTo>
                  <a:pt x="197" y="205"/>
                </a:lnTo>
                <a:lnTo>
                  <a:pt x="197" y="205"/>
                </a:lnTo>
                <a:lnTo>
                  <a:pt x="194" y="205"/>
                </a:lnTo>
                <a:lnTo>
                  <a:pt x="191" y="204"/>
                </a:lnTo>
                <a:lnTo>
                  <a:pt x="191" y="204"/>
                </a:lnTo>
                <a:lnTo>
                  <a:pt x="190" y="198"/>
                </a:lnTo>
                <a:lnTo>
                  <a:pt x="190" y="198"/>
                </a:lnTo>
                <a:lnTo>
                  <a:pt x="186" y="193"/>
                </a:lnTo>
                <a:lnTo>
                  <a:pt x="186" y="193"/>
                </a:lnTo>
                <a:lnTo>
                  <a:pt x="184" y="193"/>
                </a:lnTo>
                <a:lnTo>
                  <a:pt x="183" y="194"/>
                </a:lnTo>
                <a:lnTo>
                  <a:pt x="182" y="197"/>
                </a:lnTo>
                <a:lnTo>
                  <a:pt x="182" y="197"/>
                </a:lnTo>
                <a:lnTo>
                  <a:pt x="178" y="200"/>
                </a:lnTo>
                <a:lnTo>
                  <a:pt x="175" y="203"/>
                </a:lnTo>
                <a:lnTo>
                  <a:pt x="175" y="203"/>
                </a:lnTo>
                <a:lnTo>
                  <a:pt x="172" y="204"/>
                </a:lnTo>
                <a:lnTo>
                  <a:pt x="171" y="205"/>
                </a:lnTo>
                <a:lnTo>
                  <a:pt x="171" y="205"/>
                </a:lnTo>
                <a:lnTo>
                  <a:pt x="167" y="205"/>
                </a:lnTo>
                <a:lnTo>
                  <a:pt x="164" y="205"/>
                </a:lnTo>
                <a:lnTo>
                  <a:pt x="157" y="203"/>
                </a:lnTo>
                <a:lnTo>
                  <a:pt x="155" y="198"/>
                </a:lnTo>
                <a:lnTo>
                  <a:pt x="153" y="194"/>
                </a:lnTo>
                <a:lnTo>
                  <a:pt x="155" y="192"/>
                </a:lnTo>
                <a:lnTo>
                  <a:pt x="155" y="192"/>
                </a:lnTo>
                <a:lnTo>
                  <a:pt x="155" y="189"/>
                </a:lnTo>
                <a:lnTo>
                  <a:pt x="156" y="188"/>
                </a:lnTo>
                <a:lnTo>
                  <a:pt x="156" y="188"/>
                </a:lnTo>
                <a:lnTo>
                  <a:pt x="160" y="186"/>
                </a:lnTo>
                <a:lnTo>
                  <a:pt x="160" y="186"/>
                </a:lnTo>
                <a:lnTo>
                  <a:pt x="160" y="185"/>
                </a:lnTo>
                <a:lnTo>
                  <a:pt x="161" y="184"/>
                </a:lnTo>
                <a:lnTo>
                  <a:pt x="161" y="184"/>
                </a:lnTo>
                <a:lnTo>
                  <a:pt x="165" y="184"/>
                </a:lnTo>
                <a:lnTo>
                  <a:pt x="170" y="184"/>
                </a:lnTo>
                <a:lnTo>
                  <a:pt x="170" y="184"/>
                </a:lnTo>
                <a:lnTo>
                  <a:pt x="172" y="182"/>
                </a:lnTo>
                <a:lnTo>
                  <a:pt x="176" y="181"/>
                </a:lnTo>
                <a:lnTo>
                  <a:pt x="176" y="181"/>
                </a:lnTo>
                <a:lnTo>
                  <a:pt x="176" y="177"/>
                </a:lnTo>
                <a:lnTo>
                  <a:pt x="175" y="174"/>
                </a:lnTo>
                <a:lnTo>
                  <a:pt x="170" y="170"/>
                </a:lnTo>
                <a:lnTo>
                  <a:pt x="170" y="170"/>
                </a:lnTo>
                <a:lnTo>
                  <a:pt x="167" y="167"/>
                </a:lnTo>
                <a:lnTo>
                  <a:pt x="167" y="167"/>
                </a:lnTo>
                <a:lnTo>
                  <a:pt x="163" y="166"/>
                </a:lnTo>
                <a:lnTo>
                  <a:pt x="163" y="166"/>
                </a:lnTo>
                <a:lnTo>
                  <a:pt x="155" y="163"/>
                </a:lnTo>
                <a:lnTo>
                  <a:pt x="155" y="163"/>
                </a:lnTo>
                <a:lnTo>
                  <a:pt x="153" y="167"/>
                </a:lnTo>
                <a:lnTo>
                  <a:pt x="152" y="171"/>
                </a:lnTo>
                <a:lnTo>
                  <a:pt x="152" y="171"/>
                </a:lnTo>
                <a:lnTo>
                  <a:pt x="155" y="174"/>
                </a:lnTo>
                <a:lnTo>
                  <a:pt x="157" y="178"/>
                </a:lnTo>
                <a:lnTo>
                  <a:pt x="157" y="178"/>
                </a:lnTo>
                <a:lnTo>
                  <a:pt x="153" y="178"/>
                </a:lnTo>
                <a:lnTo>
                  <a:pt x="151" y="175"/>
                </a:lnTo>
                <a:lnTo>
                  <a:pt x="149" y="173"/>
                </a:lnTo>
                <a:lnTo>
                  <a:pt x="145" y="171"/>
                </a:lnTo>
                <a:lnTo>
                  <a:pt x="145" y="171"/>
                </a:lnTo>
                <a:lnTo>
                  <a:pt x="145" y="175"/>
                </a:lnTo>
                <a:lnTo>
                  <a:pt x="148" y="178"/>
                </a:lnTo>
                <a:lnTo>
                  <a:pt x="148" y="178"/>
                </a:lnTo>
                <a:lnTo>
                  <a:pt x="151" y="182"/>
                </a:lnTo>
                <a:lnTo>
                  <a:pt x="151" y="186"/>
                </a:lnTo>
                <a:lnTo>
                  <a:pt x="151" y="186"/>
                </a:lnTo>
                <a:lnTo>
                  <a:pt x="145" y="184"/>
                </a:lnTo>
                <a:lnTo>
                  <a:pt x="145" y="184"/>
                </a:lnTo>
                <a:lnTo>
                  <a:pt x="144" y="182"/>
                </a:lnTo>
                <a:lnTo>
                  <a:pt x="142" y="179"/>
                </a:lnTo>
                <a:lnTo>
                  <a:pt x="138" y="175"/>
                </a:lnTo>
                <a:lnTo>
                  <a:pt x="138" y="175"/>
                </a:lnTo>
                <a:lnTo>
                  <a:pt x="134" y="171"/>
                </a:lnTo>
                <a:lnTo>
                  <a:pt x="134" y="171"/>
                </a:lnTo>
                <a:lnTo>
                  <a:pt x="133" y="171"/>
                </a:lnTo>
                <a:lnTo>
                  <a:pt x="132" y="170"/>
                </a:lnTo>
                <a:lnTo>
                  <a:pt x="132" y="170"/>
                </a:lnTo>
                <a:lnTo>
                  <a:pt x="130" y="178"/>
                </a:lnTo>
                <a:lnTo>
                  <a:pt x="130" y="178"/>
                </a:lnTo>
                <a:lnTo>
                  <a:pt x="129" y="178"/>
                </a:lnTo>
                <a:lnTo>
                  <a:pt x="129" y="179"/>
                </a:lnTo>
                <a:lnTo>
                  <a:pt x="129" y="179"/>
                </a:lnTo>
                <a:lnTo>
                  <a:pt x="130" y="181"/>
                </a:lnTo>
                <a:lnTo>
                  <a:pt x="132" y="182"/>
                </a:lnTo>
                <a:lnTo>
                  <a:pt x="132" y="182"/>
                </a:lnTo>
                <a:lnTo>
                  <a:pt x="136" y="182"/>
                </a:lnTo>
                <a:lnTo>
                  <a:pt x="136" y="182"/>
                </a:lnTo>
                <a:lnTo>
                  <a:pt x="138" y="185"/>
                </a:lnTo>
                <a:lnTo>
                  <a:pt x="138" y="185"/>
                </a:lnTo>
                <a:lnTo>
                  <a:pt x="142" y="186"/>
                </a:lnTo>
                <a:lnTo>
                  <a:pt x="142" y="186"/>
                </a:lnTo>
                <a:lnTo>
                  <a:pt x="146" y="189"/>
                </a:lnTo>
                <a:lnTo>
                  <a:pt x="148" y="192"/>
                </a:lnTo>
                <a:lnTo>
                  <a:pt x="149" y="200"/>
                </a:lnTo>
                <a:lnTo>
                  <a:pt x="149" y="200"/>
                </a:lnTo>
                <a:lnTo>
                  <a:pt x="148" y="200"/>
                </a:lnTo>
                <a:lnTo>
                  <a:pt x="146" y="201"/>
                </a:lnTo>
                <a:lnTo>
                  <a:pt x="144" y="204"/>
                </a:lnTo>
                <a:lnTo>
                  <a:pt x="142" y="204"/>
                </a:lnTo>
                <a:lnTo>
                  <a:pt x="142" y="204"/>
                </a:lnTo>
                <a:lnTo>
                  <a:pt x="140" y="204"/>
                </a:lnTo>
                <a:lnTo>
                  <a:pt x="137" y="204"/>
                </a:lnTo>
                <a:lnTo>
                  <a:pt x="132" y="203"/>
                </a:lnTo>
                <a:lnTo>
                  <a:pt x="132" y="203"/>
                </a:lnTo>
                <a:lnTo>
                  <a:pt x="122" y="204"/>
                </a:lnTo>
                <a:lnTo>
                  <a:pt x="122" y="204"/>
                </a:lnTo>
                <a:lnTo>
                  <a:pt x="119" y="204"/>
                </a:lnTo>
                <a:lnTo>
                  <a:pt x="118" y="205"/>
                </a:lnTo>
                <a:lnTo>
                  <a:pt x="114" y="208"/>
                </a:lnTo>
                <a:lnTo>
                  <a:pt x="114" y="208"/>
                </a:lnTo>
                <a:lnTo>
                  <a:pt x="107" y="209"/>
                </a:lnTo>
                <a:lnTo>
                  <a:pt x="102" y="209"/>
                </a:lnTo>
                <a:lnTo>
                  <a:pt x="102" y="209"/>
                </a:lnTo>
                <a:lnTo>
                  <a:pt x="96" y="212"/>
                </a:lnTo>
                <a:lnTo>
                  <a:pt x="89" y="213"/>
                </a:lnTo>
                <a:lnTo>
                  <a:pt x="89" y="213"/>
                </a:lnTo>
                <a:lnTo>
                  <a:pt x="84" y="212"/>
                </a:lnTo>
                <a:lnTo>
                  <a:pt x="81" y="208"/>
                </a:lnTo>
                <a:lnTo>
                  <a:pt x="81" y="208"/>
                </a:lnTo>
                <a:lnTo>
                  <a:pt x="79" y="201"/>
                </a:lnTo>
                <a:lnTo>
                  <a:pt x="77" y="194"/>
                </a:lnTo>
                <a:lnTo>
                  <a:pt x="77" y="194"/>
                </a:lnTo>
                <a:lnTo>
                  <a:pt x="76" y="190"/>
                </a:lnTo>
                <a:lnTo>
                  <a:pt x="73" y="186"/>
                </a:lnTo>
                <a:lnTo>
                  <a:pt x="73" y="186"/>
                </a:lnTo>
                <a:lnTo>
                  <a:pt x="69" y="181"/>
                </a:lnTo>
                <a:lnTo>
                  <a:pt x="69" y="181"/>
                </a:lnTo>
                <a:lnTo>
                  <a:pt x="69" y="177"/>
                </a:lnTo>
                <a:lnTo>
                  <a:pt x="69" y="174"/>
                </a:lnTo>
                <a:lnTo>
                  <a:pt x="69" y="174"/>
                </a:lnTo>
                <a:lnTo>
                  <a:pt x="68" y="173"/>
                </a:lnTo>
                <a:lnTo>
                  <a:pt x="66" y="170"/>
                </a:lnTo>
                <a:lnTo>
                  <a:pt x="64" y="167"/>
                </a:lnTo>
                <a:lnTo>
                  <a:pt x="64" y="167"/>
                </a:lnTo>
                <a:lnTo>
                  <a:pt x="61" y="166"/>
                </a:lnTo>
                <a:lnTo>
                  <a:pt x="60" y="163"/>
                </a:lnTo>
                <a:lnTo>
                  <a:pt x="60" y="163"/>
                </a:lnTo>
                <a:lnTo>
                  <a:pt x="54" y="162"/>
                </a:lnTo>
                <a:lnTo>
                  <a:pt x="54" y="162"/>
                </a:lnTo>
                <a:lnTo>
                  <a:pt x="52" y="158"/>
                </a:lnTo>
                <a:lnTo>
                  <a:pt x="50" y="154"/>
                </a:lnTo>
                <a:lnTo>
                  <a:pt x="50" y="154"/>
                </a:lnTo>
                <a:lnTo>
                  <a:pt x="50" y="148"/>
                </a:lnTo>
                <a:lnTo>
                  <a:pt x="50" y="148"/>
                </a:lnTo>
                <a:lnTo>
                  <a:pt x="47" y="144"/>
                </a:lnTo>
                <a:lnTo>
                  <a:pt x="46" y="140"/>
                </a:lnTo>
                <a:lnTo>
                  <a:pt x="46" y="140"/>
                </a:lnTo>
                <a:lnTo>
                  <a:pt x="42" y="135"/>
                </a:lnTo>
                <a:lnTo>
                  <a:pt x="37" y="131"/>
                </a:lnTo>
                <a:lnTo>
                  <a:pt x="37" y="131"/>
                </a:lnTo>
                <a:lnTo>
                  <a:pt x="33" y="128"/>
                </a:lnTo>
                <a:lnTo>
                  <a:pt x="28" y="125"/>
                </a:lnTo>
                <a:lnTo>
                  <a:pt x="28" y="125"/>
                </a:lnTo>
                <a:lnTo>
                  <a:pt x="26" y="121"/>
                </a:lnTo>
                <a:lnTo>
                  <a:pt x="26" y="117"/>
                </a:lnTo>
                <a:lnTo>
                  <a:pt x="26" y="108"/>
                </a:lnTo>
                <a:lnTo>
                  <a:pt x="26" y="108"/>
                </a:lnTo>
                <a:lnTo>
                  <a:pt x="26" y="99"/>
                </a:lnTo>
                <a:lnTo>
                  <a:pt x="26" y="95"/>
                </a:lnTo>
                <a:lnTo>
                  <a:pt x="24" y="91"/>
                </a:lnTo>
                <a:lnTo>
                  <a:pt x="24" y="91"/>
                </a:lnTo>
                <a:lnTo>
                  <a:pt x="19" y="87"/>
                </a:lnTo>
                <a:lnTo>
                  <a:pt x="12" y="83"/>
                </a:lnTo>
                <a:lnTo>
                  <a:pt x="12" y="83"/>
                </a:lnTo>
                <a:lnTo>
                  <a:pt x="8" y="79"/>
                </a:lnTo>
                <a:lnTo>
                  <a:pt x="8" y="79"/>
                </a:lnTo>
                <a:lnTo>
                  <a:pt x="4" y="78"/>
                </a:lnTo>
                <a:lnTo>
                  <a:pt x="4" y="78"/>
                </a:lnTo>
                <a:lnTo>
                  <a:pt x="3" y="76"/>
                </a:lnTo>
                <a:lnTo>
                  <a:pt x="0" y="76"/>
                </a:lnTo>
                <a:lnTo>
                  <a:pt x="5" y="67"/>
                </a:lnTo>
                <a:close/>
              </a:path>
            </a:pathLst>
          </a:custGeom>
          <a:solidFill>
            <a:schemeClr val="accent5">
              <a:lumMod val="60000"/>
              <a:lumOff val="4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2" name="Freeform 197"/>
          <p:cNvSpPr>
            <a:spLocks/>
          </p:cNvSpPr>
          <p:nvPr/>
        </p:nvSpPr>
        <p:spPr bwMode="auto">
          <a:xfrm>
            <a:off x="473210" y="4311651"/>
            <a:ext cx="50508" cy="45719"/>
          </a:xfrm>
          <a:custGeom>
            <a:avLst/>
            <a:gdLst>
              <a:gd name="T0" fmla="*/ 143 w 238"/>
              <a:gd name="T1" fmla="*/ 3 h 183"/>
              <a:gd name="T2" fmla="*/ 162 w 238"/>
              <a:gd name="T3" fmla="*/ 1 h 183"/>
              <a:gd name="T4" fmla="*/ 167 w 238"/>
              <a:gd name="T5" fmla="*/ 4 h 183"/>
              <a:gd name="T6" fmla="*/ 171 w 238"/>
              <a:gd name="T7" fmla="*/ 3 h 183"/>
              <a:gd name="T8" fmla="*/ 178 w 238"/>
              <a:gd name="T9" fmla="*/ 4 h 183"/>
              <a:gd name="T10" fmla="*/ 189 w 238"/>
              <a:gd name="T11" fmla="*/ 0 h 183"/>
              <a:gd name="T12" fmla="*/ 198 w 238"/>
              <a:gd name="T13" fmla="*/ 7 h 183"/>
              <a:gd name="T14" fmla="*/ 212 w 238"/>
              <a:gd name="T15" fmla="*/ 8 h 183"/>
              <a:gd name="T16" fmla="*/ 219 w 238"/>
              <a:gd name="T17" fmla="*/ 20 h 183"/>
              <a:gd name="T18" fmla="*/ 228 w 238"/>
              <a:gd name="T19" fmla="*/ 26 h 183"/>
              <a:gd name="T20" fmla="*/ 232 w 238"/>
              <a:gd name="T21" fmla="*/ 33 h 183"/>
              <a:gd name="T22" fmla="*/ 234 w 238"/>
              <a:gd name="T23" fmla="*/ 43 h 183"/>
              <a:gd name="T24" fmla="*/ 238 w 238"/>
              <a:gd name="T25" fmla="*/ 53 h 183"/>
              <a:gd name="T26" fmla="*/ 236 w 238"/>
              <a:gd name="T27" fmla="*/ 66 h 183"/>
              <a:gd name="T28" fmla="*/ 231 w 238"/>
              <a:gd name="T29" fmla="*/ 77 h 183"/>
              <a:gd name="T30" fmla="*/ 228 w 238"/>
              <a:gd name="T31" fmla="*/ 84 h 183"/>
              <a:gd name="T32" fmla="*/ 220 w 238"/>
              <a:gd name="T33" fmla="*/ 91 h 183"/>
              <a:gd name="T34" fmla="*/ 219 w 238"/>
              <a:gd name="T35" fmla="*/ 118 h 183"/>
              <a:gd name="T36" fmla="*/ 219 w 238"/>
              <a:gd name="T37" fmla="*/ 123 h 183"/>
              <a:gd name="T38" fmla="*/ 223 w 238"/>
              <a:gd name="T39" fmla="*/ 127 h 183"/>
              <a:gd name="T40" fmla="*/ 221 w 238"/>
              <a:gd name="T41" fmla="*/ 138 h 183"/>
              <a:gd name="T42" fmla="*/ 209 w 238"/>
              <a:gd name="T43" fmla="*/ 140 h 183"/>
              <a:gd name="T44" fmla="*/ 209 w 238"/>
              <a:gd name="T45" fmla="*/ 146 h 183"/>
              <a:gd name="T46" fmla="*/ 211 w 238"/>
              <a:gd name="T47" fmla="*/ 151 h 183"/>
              <a:gd name="T48" fmla="*/ 198 w 238"/>
              <a:gd name="T49" fmla="*/ 155 h 183"/>
              <a:gd name="T50" fmla="*/ 193 w 238"/>
              <a:gd name="T51" fmla="*/ 164 h 183"/>
              <a:gd name="T52" fmla="*/ 178 w 238"/>
              <a:gd name="T53" fmla="*/ 174 h 183"/>
              <a:gd name="T54" fmla="*/ 166 w 238"/>
              <a:gd name="T55" fmla="*/ 183 h 183"/>
              <a:gd name="T56" fmla="*/ 156 w 238"/>
              <a:gd name="T57" fmla="*/ 178 h 183"/>
              <a:gd name="T58" fmla="*/ 151 w 238"/>
              <a:gd name="T59" fmla="*/ 176 h 183"/>
              <a:gd name="T60" fmla="*/ 129 w 238"/>
              <a:gd name="T61" fmla="*/ 172 h 183"/>
              <a:gd name="T62" fmla="*/ 103 w 238"/>
              <a:gd name="T63" fmla="*/ 172 h 183"/>
              <a:gd name="T64" fmla="*/ 97 w 238"/>
              <a:gd name="T65" fmla="*/ 165 h 183"/>
              <a:gd name="T66" fmla="*/ 80 w 238"/>
              <a:gd name="T67" fmla="*/ 165 h 183"/>
              <a:gd name="T68" fmla="*/ 78 w 238"/>
              <a:gd name="T69" fmla="*/ 163 h 183"/>
              <a:gd name="T70" fmla="*/ 74 w 238"/>
              <a:gd name="T71" fmla="*/ 153 h 183"/>
              <a:gd name="T72" fmla="*/ 67 w 238"/>
              <a:gd name="T73" fmla="*/ 142 h 183"/>
              <a:gd name="T74" fmla="*/ 57 w 238"/>
              <a:gd name="T75" fmla="*/ 137 h 183"/>
              <a:gd name="T76" fmla="*/ 45 w 238"/>
              <a:gd name="T77" fmla="*/ 134 h 183"/>
              <a:gd name="T78" fmla="*/ 34 w 238"/>
              <a:gd name="T79" fmla="*/ 130 h 183"/>
              <a:gd name="T80" fmla="*/ 22 w 238"/>
              <a:gd name="T81" fmla="*/ 127 h 183"/>
              <a:gd name="T82" fmla="*/ 17 w 238"/>
              <a:gd name="T83" fmla="*/ 119 h 183"/>
              <a:gd name="T84" fmla="*/ 4 w 238"/>
              <a:gd name="T85" fmla="*/ 110 h 183"/>
              <a:gd name="T86" fmla="*/ 0 w 238"/>
              <a:gd name="T87" fmla="*/ 96 h 183"/>
              <a:gd name="T88" fmla="*/ 2 w 238"/>
              <a:gd name="T89" fmla="*/ 83 h 183"/>
              <a:gd name="T90" fmla="*/ 11 w 238"/>
              <a:gd name="T91" fmla="*/ 76 h 183"/>
              <a:gd name="T92" fmla="*/ 15 w 238"/>
              <a:gd name="T93" fmla="*/ 66 h 183"/>
              <a:gd name="T94" fmla="*/ 19 w 238"/>
              <a:gd name="T95" fmla="*/ 61 h 183"/>
              <a:gd name="T96" fmla="*/ 23 w 238"/>
              <a:gd name="T97" fmla="*/ 49 h 183"/>
              <a:gd name="T98" fmla="*/ 34 w 238"/>
              <a:gd name="T99" fmla="*/ 35 h 183"/>
              <a:gd name="T100" fmla="*/ 45 w 238"/>
              <a:gd name="T101" fmla="*/ 33 h 183"/>
              <a:gd name="T102" fmla="*/ 55 w 238"/>
              <a:gd name="T103" fmla="*/ 30 h 183"/>
              <a:gd name="T104" fmla="*/ 59 w 238"/>
              <a:gd name="T105" fmla="*/ 28 h 183"/>
              <a:gd name="T106" fmla="*/ 70 w 238"/>
              <a:gd name="T107" fmla="*/ 22 h 183"/>
              <a:gd name="T108" fmla="*/ 75 w 238"/>
              <a:gd name="T109" fmla="*/ 16 h 183"/>
              <a:gd name="T110" fmla="*/ 84 w 238"/>
              <a:gd name="T111" fmla="*/ 11 h 183"/>
              <a:gd name="T112" fmla="*/ 93 w 238"/>
              <a:gd name="T113" fmla="*/ 7 h 183"/>
              <a:gd name="T114" fmla="*/ 97 w 238"/>
              <a:gd name="T115" fmla="*/ 0 h 183"/>
              <a:gd name="T116" fmla="*/ 107 w 238"/>
              <a:gd name="T117" fmla="*/ 0 h 183"/>
              <a:gd name="T118" fmla="*/ 110 w 238"/>
              <a:gd name="T119" fmla="*/ 4 h 183"/>
              <a:gd name="T120" fmla="*/ 116 w 238"/>
              <a:gd name="T121" fmla="*/ 7 h 183"/>
              <a:gd name="T122" fmla="*/ 126 w 238"/>
              <a:gd name="T123" fmla="*/ 1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 h="183">
                <a:moveTo>
                  <a:pt x="143" y="9"/>
                </a:moveTo>
                <a:lnTo>
                  <a:pt x="143" y="9"/>
                </a:lnTo>
                <a:lnTo>
                  <a:pt x="143" y="3"/>
                </a:lnTo>
                <a:lnTo>
                  <a:pt x="143" y="3"/>
                </a:lnTo>
                <a:lnTo>
                  <a:pt x="151" y="3"/>
                </a:lnTo>
                <a:lnTo>
                  <a:pt x="158" y="3"/>
                </a:lnTo>
                <a:lnTo>
                  <a:pt x="158" y="3"/>
                </a:lnTo>
                <a:lnTo>
                  <a:pt x="162" y="1"/>
                </a:lnTo>
                <a:lnTo>
                  <a:pt x="166" y="3"/>
                </a:lnTo>
                <a:lnTo>
                  <a:pt x="166" y="3"/>
                </a:lnTo>
                <a:lnTo>
                  <a:pt x="166" y="3"/>
                </a:lnTo>
                <a:lnTo>
                  <a:pt x="167" y="4"/>
                </a:lnTo>
                <a:lnTo>
                  <a:pt x="167" y="4"/>
                </a:lnTo>
                <a:lnTo>
                  <a:pt x="169" y="3"/>
                </a:lnTo>
                <a:lnTo>
                  <a:pt x="171" y="3"/>
                </a:lnTo>
                <a:lnTo>
                  <a:pt x="171" y="3"/>
                </a:lnTo>
                <a:lnTo>
                  <a:pt x="175" y="3"/>
                </a:lnTo>
                <a:lnTo>
                  <a:pt x="175" y="3"/>
                </a:lnTo>
                <a:lnTo>
                  <a:pt x="178" y="4"/>
                </a:lnTo>
                <a:lnTo>
                  <a:pt x="178" y="4"/>
                </a:lnTo>
                <a:lnTo>
                  <a:pt x="182" y="3"/>
                </a:lnTo>
                <a:lnTo>
                  <a:pt x="185" y="0"/>
                </a:lnTo>
                <a:lnTo>
                  <a:pt x="185" y="0"/>
                </a:lnTo>
                <a:lnTo>
                  <a:pt x="189" y="0"/>
                </a:lnTo>
                <a:lnTo>
                  <a:pt x="193" y="1"/>
                </a:lnTo>
                <a:lnTo>
                  <a:pt x="197" y="3"/>
                </a:lnTo>
                <a:lnTo>
                  <a:pt x="198" y="4"/>
                </a:lnTo>
                <a:lnTo>
                  <a:pt x="198" y="7"/>
                </a:lnTo>
                <a:lnTo>
                  <a:pt x="198" y="7"/>
                </a:lnTo>
                <a:lnTo>
                  <a:pt x="205" y="7"/>
                </a:lnTo>
                <a:lnTo>
                  <a:pt x="205" y="7"/>
                </a:lnTo>
                <a:lnTo>
                  <a:pt x="212" y="8"/>
                </a:lnTo>
                <a:lnTo>
                  <a:pt x="212" y="8"/>
                </a:lnTo>
                <a:lnTo>
                  <a:pt x="215" y="9"/>
                </a:lnTo>
                <a:lnTo>
                  <a:pt x="217" y="14"/>
                </a:lnTo>
                <a:lnTo>
                  <a:pt x="219" y="20"/>
                </a:lnTo>
                <a:lnTo>
                  <a:pt x="219" y="20"/>
                </a:lnTo>
                <a:lnTo>
                  <a:pt x="228" y="20"/>
                </a:lnTo>
                <a:lnTo>
                  <a:pt x="228" y="20"/>
                </a:lnTo>
                <a:lnTo>
                  <a:pt x="228" y="26"/>
                </a:lnTo>
                <a:lnTo>
                  <a:pt x="228" y="26"/>
                </a:lnTo>
                <a:lnTo>
                  <a:pt x="230" y="30"/>
                </a:lnTo>
                <a:lnTo>
                  <a:pt x="232" y="33"/>
                </a:lnTo>
                <a:lnTo>
                  <a:pt x="232" y="33"/>
                </a:lnTo>
                <a:lnTo>
                  <a:pt x="234" y="35"/>
                </a:lnTo>
                <a:lnTo>
                  <a:pt x="234" y="38"/>
                </a:lnTo>
                <a:lnTo>
                  <a:pt x="234" y="43"/>
                </a:lnTo>
                <a:lnTo>
                  <a:pt x="234" y="43"/>
                </a:lnTo>
                <a:lnTo>
                  <a:pt x="238" y="45"/>
                </a:lnTo>
                <a:lnTo>
                  <a:pt x="238" y="47"/>
                </a:lnTo>
                <a:lnTo>
                  <a:pt x="238" y="53"/>
                </a:lnTo>
                <a:lnTo>
                  <a:pt x="238" y="53"/>
                </a:lnTo>
                <a:lnTo>
                  <a:pt x="238" y="60"/>
                </a:lnTo>
                <a:lnTo>
                  <a:pt x="238" y="60"/>
                </a:lnTo>
                <a:lnTo>
                  <a:pt x="236" y="66"/>
                </a:lnTo>
                <a:lnTo>
                  <a:pt x="236" y="66"/>
                </a:lnTo>
                <a:lnTo>
                  <a:pt x="235" y="69"/>
                </a:lnTo>
                <a:lnTo>
                  <a:pt x="232" y="72"/>
                </a:lnTo>
                <a:lnTo>
                  <a:pt x="232" y="72"/>
                </a:lnTo>
                <a:lnTo>
                  <a:pt x="231" y="77"/>
                </a:lnTo>
                <a:lnTo>
                  <a:pt x="231" y="77"/>
                </a:lnTo>
                <a:lnTo>
                  <a:pt x="230" y="81"/>
                </a:lnTo>
                <a:lnTo>
                  <a:pt x="228" y="84"/>
                </a:lnTo>
                <a:lnTo>
                  <a:pt x="228" y="84"/>
                </a:lnTo>
                <a:lnTo>
                  <a:pt x="228" y="88"/>
                </a:lnTo>
                <a:lnTo>
                  <a:pt x="228" y="91"/>
                </a:lnTo>
                <a:lnTo>
                  <a:pt x="228" y="91"/>
                </a:lnTo>
                <a:lnTo>
                  <a:pt x="220" y="91"/>
                </a:lnTo>
                <a:lnTo>
                  <a:pt x="220" y="91"/>
                </a:lnTo>
                <a:lnTo>
                  <a:pt x="219" y="106"/>
                </a:lnTo>
                <a:lnTo>
                  <a:pt x="219" y="106"/>
                </a:lnTo>
                <a:lnTo>
                  <a:pt x="219" y="118"/>
                </a:lnTo>
                <a:lnTo>
                  <a:pt x="219" y="118"/>
                </a:lnTo>
                <a:lnTo>
                  <a:pt x="219" y="122"/>
                </a:lnTo>
                <a:lnTo>
                  <a:pt x="219" y="123"/>
                </a:lnTo>
                <a:lnTo>
                  <a:pt x="219" y="123"/>
                </a:lnTo>
                <a:lnTo>
                  <a:pt x="221" y="125"/>
                </a:lnTo>
                <a:lnTo>
                  <a:pt x="223" y="126"/>
                </a:lnTo>
                <a:lnTo>
                  <a:pt x="223" y="127"/>
                </a:lnTo>
                <a:lnTo>
                  <a:pt x="223" y="127"/>
                </a:lnTo>
                <a:lnTo>
                  <a:pt x="223" y="130"/>
                </a:lnTo>
                <a:lnTo>
                  <a:pt x="221" y="133"/>
                </a:lnTo>
                <a:lnTo>
                  <a:pt x="221" y="133"/>
                </a:lnTo>
                <a:lnTo>
                  <a:pt x="221" y="138"/>
                </a:lnTo>
                <a:lnTo>
                  <a:pt x="221" y="138"/>
                </a:lnTo>
                <a:lnTo>
                  <a:pt x="216" y="138"/>
                </a:lnTo>
                <a:lnTo>
                  <a:pt x="209" y="140"/>
                </a:lnTo>
                <a:lnTo>
                  <a:pt x="209" y="140"/>
                </a:lnTo>
                <a:lnTo>
                  <a:pt x="208" y="142"/>
                </a:lnTo>
                <a:lnTo>
                  <a:pt x="208" y="144"/>
                </a:lnTo>
                <a:lnTo>
                  <a:pt x="208" y="144"/>
                </a:lnTo>
                <a:lnTo>
                  <a:pt x="209" y="146"/>
                </a:lnTo>
                <a:lnTo>
                  <a:pt x="211" y="146"/>
                </a:lnTo>
                <a:lnTo>
                  <a:pt x="211" y="148"/>
                </a:lnTo>
                <a:lnTo>
                  <a:pt x="211" y="151"/>
                </a:lnTo>
                <a:lnTo>
                  <a:pt x="211" y="151"/>
                </a:lnTo>
                <a:lnTo>
                  <a:pt x="209" y="152"/>
                </a:lnTo>
                <a:lnTo>
                  <a:pt x="205" y="153"/>
                </a:lnTo>
                <a:lnTo>
                  <a:pt x="198" y="155"/>
                </a:lnTo>
                <a:lnTo>
                  <a:pt x="198" y="155"/>
                </a:lnTo>
                <a:lnTo>
                  <a:pt x="198" y="157"/>
                </a:lnTo>
                <a:lnTo>
                  <a:pt x="197" y="160"/>
                </a:lnTo>
                <a:lnTo>
                  <a:pt x="193" y="164"/>
                </a:lnTo>
                <a:lnTo>
                  <a:pt x="193" y="164"/>
                </a:lnTo>
                <a:lnTo>
                  <a:pt x="188" y="167"/>
                </a:lnTo>
                <a:lnTo>
                  <a:pt x="182" y="171"/>
                </a:lnTo>
                <a:lnTo>
                  <a:pt x="182" y="171"/>
                </a:lnTo>
                <a:lnTo>
                  <a:pt x="178" y="174"/>
                </a:lnTo>
                <a:lnTo>
                  <a:pt x="174" y="176"/>
                </a:lnTo>
                <a:lnTo>
                  <a:pt x="174" y="176"/>
                </a:lnTo>
                <a:lnTo>
                  <a:pt x="170" y="180"/>
                </a:lnTo>
                <a:lnTo>
                  <a:pt x="166" y="183"/>
                </a:lnTo>
                <a:lnTo>
                  <a:pt x="166" y="183"/>
                </a:lnTo>
                <a:lnTo>
                  <a:pt x="162" y="183"/>
                </a:lnTo>
                <a:lnTo>
                  <a:pt x="160" y="182"/>
                </a:lnTo>
                <a:lnTo>
                  <a:pt x="156" y="178"/>
                </a:lnTo>
                <a:lnTo>
                  <a:pt x="156" y="178"/>
                </a:lnTo>
                <a:lnTo>
                  <a:pt x="154" y="178"/>
                </a:lnTo>
                <a:lnTo>
                  <a:pt x="151" y="176"/>
                </a:lnTo>
                <a:lnTo>
                  <a:pt x="151" y="176"/>
                </a:lnTo>
                <a:lnTo>
                  <a:pt x="145" y="175"/>
                </a:lnTo>
                <a:lnTo>
                  <a:pt x="145" y="175"/>
                </a:lnTo>
                <a:lnTo>
                  <a:pt x="137" y="174"/>
                </a:lnTo>
                <a:lnTo>
                  <a:pt x="129" y="172"/>
                </a:lnTo>
                <a:lnTo>
                  <a:pt x="114" y="172"/>
                </a:lnTo>
                <a:lnTo>
                  <a:pt x="114" y="172"/>
                </a:lnTo>
                <a:lnTo>
                  <a:pt x="106" y="172"/>
                </a:lnTo>
                <a:lnTo>
                  <a:pt x="103" y="172"/>
                </a:lnTo>
                <a:lnTo>
                  <a:pt x="99" y="171"/>
                </a:lnTo>
                <a:lnTo>
                  <a:pt x="99" y="171"/>
                </a:lnTo>
                <a:lnTo>
                  <a:pt x="98" y="168"/>
                </a:lnTo>
                <a:lnTo>
                  <a:pt x="97" y="165"/>
                </a:lnTo>
                <a:lnTo>
                  <a:pt x="97" y="165"/>
                </a:lnTo>
                <a:lnTo>
                  <a:pt x="91" y="165"/>
                </a:lnTo>
                <a:lnTo>
                  <a:pt x="91" y="165"/>
                </a:lnTo>
                <a:lnTo>
                  <a:pt x="80" y="165"/>
                </a:lnTo>
                <a:lnTo>
                  <a:pt x="80" y="165"/>
                </a:lnTo>
                <a:lnTo>
                  <a:pt x="78" y="165"/>
                </a:lnTo>
                <a:lnTo>
                  <a:pt x="78" y="163"/>
                </a:lnTo>
                <a:lnTo>
                  <a:pt x="78" y="163"/>
                </a:lnTo>
                <a:lnTo>
                  <a:pt x="78" y="160"/>
                </a:lnTo>
                <a:lnTo>
                  <a:pt x="78" y="157"/>
                </a:lnTo>
                <a:lnTo>
                  <a:pt x="78" y="157"/>
                </a:lnTo>
                <a:lnTo>
                  <a:pt x="74" y="153"/>
                </a:lnTo>
                <a:lnTo>
                  <a:pt x="74" y="153"/>
                </a:lnTo>
                <a:lnTo>
                  <a:pt x="68" y="146"/>
                </a:lnTo>
                <a:lnTo>
                  <a:pt x="68" y="146"/>
                </a:lnTo>
                <a:lnTo>
                  <a:pt x="67" y="142"/>
                </a:lnTo>
                <a:lnTo>
                  <a:pt x="67" y="142"/>
                </a:lnTo>
                <a:lnTo>
                  <a:pt x="64" y="140"/>
                </a:lnTo>
                <a:lnTo>
                  <a:pt x="61" y="138"/>
                </a:lnTo>
                <a:lnTo>
                  <a:pt x="57" y="137"/>
                </a:lnTo>
                <a:lnTo>
                  <a:pt x="57" y="137"/>
                </a:lnTo>
                <a:lnTo>
                  <a:pt x="52" y="134"/>
                </a:lnTo>
                <a:lnTo>
                  <a:pt x="45" y="134"/>
                </a:lnTo>
                <a:lnTo>
                  <a:pt x="45" y="134"/>
                </a:lnTo>
                <a:lnTo>
                  <a:pt x="40" y="133"/>
                </a:lnTo>
                <a:lnTo>
                  <a:pt x="40" y="133"/>
                </a:lnTo>
                <a:lnTo>
                  <a:pt x="37" y="132"/>
                </a:lnTo>
                <a:lnTo>
                  <a:pt x="34" y="130"/>
                </a:lnTo>
                <a:lnTo>
                  <a:pt x="34" y="130"/>
                </a:lnTo>
                <a:lnTo>
                  <a:pt x="29" y="129"/>
                </a:lnTo>
                <a:lnTo>
                  <a:pt x="25" y="129"/>
                </a:lnTo>
                <a:lnTo>
                  <a:pt x="22" y="127"/>
                </a:lnTo>
                <a:lnTo>
                  <a:pt x="22" y="127"/>
                </a:lnTo>
                <a:lnTo>
                  <a:pt x="19" y="125"/>
                </a:lnTo>
                <a:lnTo>
                  <a:pt x="18" y="122"/>
                </a:lnTo>
                <a:lnTo>
                  <a:pt x="17" y="119"/>
                </a:lnTo>
                <a:lnTo>
                  <a:pt x="14" y="117"/>
                </a:lnTo>
                <a:lnTo>
                  <a:pt x="14" y="117"/>
                </a:lnTo>
                <a:lnTo>
                  <a:pt x="7" y="113"/>
                </a:lnTo>
                <a:lnTo>
                  <a:pt x="4" y="110"/>
                </a:lnTo>
                <a:lnTo>
                  <a:pt x="2" y="107"/>
                </a:lnTo>
                <a:lnTo>
                  <a:pt x="2" y="107"/>
                </a:lnTo>
                <a:lnTo>
                  <a:pt x="0" y="102"/>
                </a:lnTo>
                <a:lnTo>
                  <a:pt x="0" y="96"/>
                </a:lnTo>
                <a:lnTo>
                  <a:pt x="0" y="96"/>
                </a:lnTo>
                <a:lnTo>
                  <a:pt x="0" y="85"/>
                </a:lnTo>
                <a:lnTo>
                  <a:pt x="0" y="85"/>
                </a:lnTo>
                <a:lnTo>
                  <a:pt x="2" y="83"/>
                </a:lnTo>
                <a:lnTo>
                  <a:pt x="4" y="80"/>
                </a:lnTo>
                <a:lnTo>
                  <a:pt x="10" y="77"/>
                </a:lnTo>
                <a:lnTo>
                  <a:pt x="10" y="77"/>
                </a:lnTo>
                <a:lnTo>
                  <a:pt x="11" y="76"/>
                </a:lnTo>
                <a:lnTo>
                  <a:pt x="13" y="73"/>
                </a:lnTo>
                <a:lnTo>
                  <a:pt x="14" y="68"/>
                </a:lnTo>
                <a:lnTo>
                  <a:pt x="14" y="68"/>
                </a:lnTo>
                <a:lnTo>
                  <a:pt x="15" y="66"/>
                </a:lnTo>
                <a:lnTo>
                  <a:pt x="17" y="65"/>
                </a:lnTo>
                <a:lnTo>
                  <a:pt x="19" y="62"/>
                </a:lnTo>
                <a:lnTo>
                  <a:pt x="19" y="61"/>
                </a:lnTo>
                <a:lnTo>
                  <a:pt x="19" y="61"/>
                </a:lnTo>
                <a:lnTo>
                  <a:pt x="22" y="60"/>
                </a:lnTo>
                <a:lnTo>
                  <a:pt x="22" y="60"/>
                </a:lnTo>
                <a:lnTo>
                  <a:pt x="23" y="49"/>
                </a:lnTo>
                <a:lnTo>
                  <a:pt x="23" y="49"/>
                </a:lnTo>
                <a:lnTo>
                  <a:pt x="26" y="43"/>
                </a:lnTo>
                <a:lnTo>
                  <a:pt x="30" y="39"/>
                </a:lnTo>
                <a:lnTo>
                  <a:pt x="30" y="39"/>
                </a:lnTo>
                <a:lnTo>
                  <a:pt x="34" y="35"/>
                </a:lnTo>
                <a:lnTo>
                  <a:pt x="36" y="34"/>
                </a:lnTo>
                <a:lnTo>
                  <a:pt x="38" y="33"/>
                </a:lnTo>
                <a:lnTo>
                  <a:pt x="38" y="33"/>
                </a:lnTo>
                <a:lnTo>
                  <a:pt x="45" y="33"/>
                </a:lnTo>
                <a:lnTo>
                  <a:pt x="45" y="33"/>
                </a:lnTo>
                <a:lnTo>
                  <a:pt x="51" y="30"/>
                </a:lnTo>
                <a:lnTo>
                  <a:pt x="51" y="30"/>
                </a:lnTo>
                <a:lnTo>
                  <a:pt x="55" y="30"/>
                </a:lnTo>
                <a:lnTo>
                  <a:pt x="55" y="30"/>
                </a:lnTo>
                <a:lnTo>
                  <a:pt x="57" y="30"/>
                </a:lnTo>
                <a:lnTo>
                  <a:pt x="59" y="28"/>
                </a:lnTo>
                <a:lnTo>
                  <a:pt x="59" y="28"/>
                </a:lnTo>
                <a:lnTo>
                  <a:pt x="60" y="26"/>
                </a:lnTo>
                <a:lnTo>
                  <a:pt x="60" y="26"/>
                </a:lnTo>
                <a:lnTo>
                  <a:pt x="64" y="24"/>
                </a:lnTo>
                <a:lnTo>
                  <a:pt x="70" y="22"/>
                </a:lnTo>
                <a:lnTo>
                  <a:pt x="70" y="22"/>
                </a:lnTo>
                <a:lnTo>
                  <a:pt x="72" y="20"/>
                </a:lnTo>
                <a:lnTo>
                  <a:pt x="74" y="18"/>
                </a:lnTo>
                <a:lnTo>
                  <a:pt x="75" y="16"/>
                </a:lnTo>
                <a:lnTo>
                  <a:pt x="78" y="14"/>
                </a:lnTo>
                <a:lnTo>
                  <a:pt x="78" y="14"/>
                </a:lnTo>
                <a:lnTo>
                  <a:pt x="83" y="12"/>
                </a:lnTo>
                <a:lnTo>
                  <a:pt x="84" y="11"/>
                </a:lnTo>
                <a:lnTo>
                  <a:pt x="86" y="8"/>
                </a:lnTo>
                <a:lnTo>
                  <a:pt x="86" y="8"/>
                </a:lnTo>
                <a:lnTo>
                  <a:pt x="90" y="8"/>
                </a:lnTo>
                <a:lnTo>
                  <a:pt x="93" y="7"/>
                </a:lnTo>
                <a:lnTo>
                  <a:pt x="93" y="7"/>
                </a:lnTo>
                <a:lnTo>
                  <a:pt x="95" y="4"/>
                </a:lnTo>
                <a:lnTo>
                  <a:pt x="97" y="0"/>
                </a:lnTo>
                <a:lnTo>
                  <a:pt x="97" y="0"/>
                </a:lnTo>
                <a:lnTo>
                  <a:pt x="102" y="0"/>
                </a:lnTo>
                <a:lnTo>
                  <a:pt x="102" y="0"/>
                </a:lnTo>
                <a:lnTo>
                  <a:pt x="107" y="0"/>
                </a:lnTo>
                <a:lnTo>
                  <a:pt x="107" y="0"/>
                </a:lnTo>
                <a:lnTo>
                  <a:pt x="110" y="0"/>
                </a:lnTo>
                <a:lnTo>
                  <a:pt x="110" y="3"/>
                </a:lnTo>
                <a:lnTo>
                  <a:pt x="110" y="3"/>
                </a:lnTo>
                <a:lnTo>
                  <a:pt x="110" y="4"/>
                </a:lnTo>
                <a:lnTo>
                  <a:pt x="112" y="5"/>
                </a:lnTo>
                <a:lnTo>
                  <a:pt x="112" y="5"/>
                </a:lnTo>
                <a:lnTo>
                  <a:pt x="116" y="7"/>
                </a:lnTo>
                <a:lnTo>
                  <a:pt x="116" y="7"/>
                </a:lnTo>
                <a:lnTo>
                  <a:pt x="120" y="9"/>
                </a:lnTo>
                <a:lnTo>
                  <a:pt x="120" y="9"/>
                </a:lnTo>
                <a:lnTo>
                  <a:pt x="124" y="11"/>
                </a:lnTo>
                <a:lnTo>
                  <a:pt x="126" y="12"/>
                </a:lnTo>
                <a:lnTo>
                  <a:pt x="126" y="12"/>
                </a:lnTo>
                <a:lnTo>
                  <a:pt x="141" y="12"/>
                </a:lnTo>
                <a:lnTo>
                  <a:pt x="143" y="9"/>
                </a:lnTo>
                <a:close/>
              </a:path>
            </a:pathLst>
          </a:custGeom>
          <a:solidFill>
            <a:schemeClr val="accent5">
              <a:lumMod val="60000"/>
              <a:lumOff val="4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3" name="Freeform 198"/>
          <p:cNvSpPr>
            <a:spLocks/>
          </p:cNvSpPr>
          <p:nvPr/>
        </p:nvSpPr>
        <p:spPr bwMode="auto">
          <a:xfrm>
            <a:off x="393566" y="4322572"/>
            <a:ext cx="45719" cy="45719"/>
          </a:xfrm>
          <a:custGeom>
            <a:avLst/>
            <a:gdLst>
              <a:gd name="T0" fmla="*/ 40 w 102"/>
              <a:gd name="T1" fmla="*/ 37 h 120"/>
              <a:gd name="T2" fmla="*/ 46 w 102"/>
              <a:gd name="T3" fmla="*/ 37 h 120"/>
              <a:gd name="T4" fmla="*/ 54 w 102"/>
              <a:gd name="T5" fmla="*/ 37 h 120"/>
              <a:gd name="T6" fmla="*/ 57 w 102"/>
              <a:gd name="T7" fmla="*/ 33 h 120"/>
              <a:gd name="T8" fmla="*/ 64 w 102"/>
              <a:gd name="T9" fmla="*/ 29 h 120"/>
              <a:gd name="T10" fmla="*/ 67 w 102"/>
              <a:gd name="T11" fmla="*/ 25 h 120"/>
              <a:gd name="T12" fmla="*/ 69 w 102"/>
              <a:gd name="T13" fmla="*/ 18 h 120"/>
              <a:gd name="T14" fmla="*/ 72 w 102"/>
              <a:gd name="T15" fmla="*/ 11 h 120"/>
              <a:gd name="T16" fmla="*/ 76 w 102"/>
              <a:gd name="T17" fmla="*/ 9 h 120"/>
              <a:gd name="T18" fmla="*/ 79 w 102"/>
              <a:gd name="T19" fmla="*/ 6 h 120"/>
              <a:gd name="T20" fmla="*/ 77 w 102"/>
              <a:gd name="T21" fmla="*/ 3 h 120"/>
              <a:gd name="T22" fmla="*/ 77 w 102"/>
              <a:gd name="T23" fmla="*/ 0 h 120"/>
              <a:gd name="T24" fmla="*/ 80 w 102"/>
              <a:gd name="T25" fmla="*/ 0 h 120"/>
              <a:gd name="T26" fmla="*/ 83 w 102"/>
              <a:gd name="T27" fmla="*/ 2 h 120"/>
              <a:gd name="T28" fmla="*/ 91 w 102"/>
              <a:gd name="T29" fmla="*/ 6 h 120"/>
              <a:gd name="T30" fmla="*/ 99 w 102"/>
              <a:gd name="T31" fmla="*/ 11 h 120"/>
              <a:gd name="T32" fmla="*/ 102 w 102"/>
              <a:gd name="T33" fmla="*/ 15 h 120"/>
              <a:gd name="T34" fmla="*/ 102 w 102"/>
              <a:gd name="T35" fmla="*/ 21 h 120"/>
              <a:gd name="T36" fmla="*/ 94 w 102"/>
              <a:gd name="T37" fmla="*/ 22 h 120"/>
              <a:gd name="T38" fmla="*/ 92 w 102"/>
              <a:gd name="T39" fmla="*/ 25 h 120"/>
              <a:gd name="T40" fmla="*/ 90 w 102"/>
              <a:gd name="T41" fmla="*/ 33 h 120"/>
              <a:gd name="T42" fmla="*/ 88 w 102"/>
              <a:gd name="T43" fmla="*/ 40 h 120"/>
              <a:gd name="T44" fmla="*/ 88 w 102"/>
              <a:gd name="T45" fmla="*/ 49 h 120"/>
              <a:gd name="T46" fmla="*/ 88 w 102"/>
              <a:gd name="T47" fmla="*/ 53 h 120"/>
              <a:gd name="T48" fmla="*/ 91 w 102"/>
              <a:gd name="T49" fmla="*/ 56 h 120"/>
              <a:gd name="T50" fmla="*/ 91 w 102"/>
              <a:gd name="T51" fmla="*/ 64 h 120"/>
              <a:gd name="T52" fmla="*/ 87 w 102"/>
              <a:gd name="T53" fmla="*/ 66 h 120"/>
              <a:gd name="T54" fmla="*/ 84 w 102"/>
              <a:gd name="T55" fmla="*/ 66 h 120"/>
              <a:gd name="T56" fmla="*/ 79 w 102"/>
              <a:gd name="T57" fmla="*/ 68 h 120"/>
              <a:gd name="T58" fmla="*/ 76 w 102"/>
              <a:gd name="T59" fmla="*/ 71 h 120"/>
              <a:gd name="T60" fmla="*/ 67 w 102"/>
              <a:gd name="T61" fmla="*/ 71 h 120"/>
              <a:gd name="T62" fmla="*/ 59 w 102"/>
              <a:gd name="T63" fmla="*/ 71 h 120"/>
              <a:gd name="T64" fmla="*/ 53 w 102"/>
              <a:gd name="T65" fmla="*/ 72 h 120"/>
              <a:gd name="T66" fmla="*/ 52 w 102"/>
              <a:gd name="T67" fmla="*/ 74 h 120"/>
              <a:gd name="T68" fmla="*/ 48 w 102"/>
              <a:gd name="T69" fmla="*/ 80 h 120"/>
              <a:gd name="T70" fmla="*/ 44 w 102"/>
              <a:gd name="T71" fmla="*/ 89 h 120"/>
              <a:gd name="T72" fmla="*/ 41 w 102"/>
              <a:gd name="T73" fmla="*/ 93 h 120"/>
              <a:gd name="T74" fmla="*/ 40 w 102"/>
              <a:gd name="T75" fmla="*/ 95 h 120"/>
              <a:gd name="T76" fmla="*/ 35 w 102"/>
              <a:gd name="T77" fmla="*/ 103 h 120"/>
              <a:gd name="T78" fmla="*/ 33 w 102"/>
              <a:gd name="T79" fmla="*/ 112 h 120"/>
              <a:gd name="T80" fmla="*/ 31 w 102"/>
              <a:gd name="T81" fmla="*/ 120 h 120"/>
              <a:gd name="T82" fmla="*/ 25 w 102"/>
              <a:gd name="T83" fmla="*/ 120 h 120"/>
              <a:gd name="T84" fmla="*/ 18 w 102"/>
              <a:gd name="T85" fmla="*/ 116 h 120"/>
              <a:gd name="T86" fmla="*/ 15 w 102"/>
              <a:gd name="T87" fmla="*/ 112 h 120"/>
              <a:gd name="T88" fmla="*/ 14 w 102"/>
              <a:gd name="T89" fmla="*/ 109 h 120"/>
              <a:gd name="T90" fmla="*/ 11 w 102"/>
              <a:gd name="T91" fmla="*/ 105 h 120"/>
              <a:gd name="T92" fmla="*/ 8 w 102"/>
              <a:gd name="T93" fmla="*/ 102 h 120"/>
              <a:gd name="T94" fmla="*/ 7 w 102"/>
              <a:gd name="T95" fmla="*/ 101 h 120"/>
              <a:gd name="T96" fmla="*/ 2 w 102"/>
              <a:gd name="T97" fmla="*/ 93 h 120"/>
              <a:gd name="T98" fmla="*/ 0 w 102"/>
              <a:gd name="T99" fmla="*/ 85 h 120"/>
              <a:gd name="T100" fmla="*/ 2 w 102"/>
              <a:gd name="T101" fmla="*/ 83 h 120"/>
              <a:gd name="T102" fmla="*/ 7 w 102"/>
              <a:gd name="T103" fmla="*/ 79 h 120"/>
              <a:gd name="T104" fmla="*/ 8 w 102"/>
              <a:gd name="T105" fmla="*/ 76 h 120"/>
              <a:gd name="T106" fmla="*/ 10 w 102"/>
              <a:gd name="T107" fmla="*/ 74 h 120"/>
              <a:gd name="T108" fmla="*/ 12 w 102"/>
              <a:gd name="T109" fmla="*/ 67 h 120"/>
              <a:gd name="T110" fmla="*/ 14 w 102"/>
              <a:gd name="T111" fmla="*/ 64 h 120"/>
              <a:gd name="T112" fmla="*/ 15 w 102"/>
              <a:gd name="T113" fmla="*/ 60 h 120"/>
              <a:gd name="T114" fmla="*/ 22 w 102"/>
              <a:gd name="T115" fmla="*/ 56 h 120"/>
              <a:gd name="T116" fmla="*/ 25 w 102"/>
              <a:gd name="T117" fmla="*/ 53 h 120"/>
              <a:gd name="T118" fmla="*/ 26 w 102"/>
              <a:gd name="T119" fmla="*/ 47 h 120"/>
              <a:gd name="T120" fmla="*/ 27 w 102"/>
              <a:gd name="T121" fmla="*/ 44 h 120"/>
              <a:gd name="T122" fmla="*/ 37 w 102"/>
              <a:gd name="T123" fmla="*/ 38 h 120"/>
              <a:gd name="T124" fmla="*/ 40 w 102"/>
              <a:gd name="T125"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120">
                <a:moveTo>
                  <a:pt x="40" y="37"/>
                </a:moveTo>
                <a:lnTo>
                  <a:pt x="40" y="37"/>
                </a:lnTo>
                <a:lnTo>
                  <a:pt x="46" y="37"/>
                </a:lnTo>
                <a:lnTo>
                  <a:pt x="46" y="37"/>
                </a:lnTo>
                <a:lnTo>
                  <a:pt x="54" y="37"/>
                </a:lnTo>
                <a:lnTo>
                  <a:pt x="54" y="37"/>
                </a:lnTo>
                <a:lnTo>
                  <a:pt x="56" y="34"/>
                </a:lnTo>
                <a:lnTo>
                  <a:pt x="57" y="33"/>
                </a:lnTo>
                <a:lnTo>
                  <a:pt x="61" y="30"/>
                </a:lnTo>
                <a:lnTo>
                  <a:pt x="64" y="29"/>
                </a:lnTo>
                <a:lnTo>
                  <a:pt x="67" y="26"/>
                </a:lnTo>
                <a:lnTo>
                  <a:pt x="67" y="25"/>
                </a:lnTo>
                <a:lnTo>
                  <a:pt x="67" y="25"/>
                </a:lnTo>
                <a:lnTo>
                  <a:pt x="69" y="18"/>
                </a:lnTo>
                <a:lnTo>
                  <a:pt x="72" y="11"/>
                </a:lnTo>
                <a:lnTo>
                  <a:pt x="72" y="11"/>
                </a:lnTo>
                <a:lnTo>
                  <a:pt x="75" y="10"/>
                </a:lnTo>
                <a:lnTo>
                  <a:pt x="76" y="9"/>
                </a:lnTo>
                <a:lnTo>
                  <a:pt x="79" y="9"/>
                </a:lnTo>
                <a:lnTo>
                  <a:pt x="79" y="6"/>
                </a:lnTo>
                <a:lnTo>
                  <a:pt x="79" y="6"/>
                </a:lnTo>
                <a:lnTo>
                  <a:pt x="77" y="3"/>
                </a:lnTo>
                <a:lnTo>
                  <a:pt x="77" y="2"/>
                </a:lnTo>
                <a:lnTo>
                  <a:pt x="77" y="0"/>
                </a:lnTo>
                <a:lnTo>
                  <a:pt x="77" y="0"/>
                </a:lnTo>
                <a:lnTo>
                  <a:pt x="80" y="0"/>
                </a:lnTo>
                <a:lnTo>
                  <a:pt x="83" y="2"/>
                </a:lnTo>
                <a:lnTo>
                  <a:pt x="83" y="2"/>
                </a:lnTo>
                <a:lnTo>
                  <a:pt x="91" y="6"/>
                </a:lnTo>
                <a:lnTo>
                  <a:pt x="91" y="6"/>
                </a:lnTo>
                <a:lnTo>
                  <a:pt x="99" y="11"/>
                </a:lnTo>
                <a:lnTo>
                  <a:pt x="99" y="11"/>
                </a:lnTo>
                <a:lnTo>
                  <a:pt x="101" y="13"/>
                </a:lnTo>
                <a:lnTo>
                  <a:pt x="102" y="15"/>
                </a:lnTo>
                <a:lnTo>
                  <a:pt x="102" y="21"/>
                </a:lnTo>
                <a:lnTo>
                  <a:pt x="102" y="21"/>
                </a:lnTo>
                <a:lnTo>
                  <a:pt x="98" y="21"/>
                </a:lnTo>
                <a:lnTo>
                  <a:pt x="94" y="22"/>
                </a:lnTo>
                <a:lnTo>
                  <a:pt x="94" y="22"/>
                </a:lnTo>
                <a:lnTo>
                  <a:pt x="92" y="25"/>
                </a:lnTo>
                <a:lnTo>
                  <a:pt x="91" y="28"/>
                </a:lnTo>
                <a:lnTo>
                  <a:pt x="90" y="33"/>
                </a:lnTo>
                <a:lnTo>
                  <a:pt x="90" y="33"/>
                </a:lnTo>
                <a:lnTo>
                  <a:pt x="88" y="40"/>
                </a:lnTo>
                <a:lnTo>
                  <a:pt x="88" y="49"/>
                </a:lnTo>
                <a:lnTo>
                  <a:pt x="88" y="49"/>
                </a:lnTo>
                <a:lnTo>
                  <a:pt x="88" y="53"/>
                </a:lnTo>
                <a:lnTo>
                  <a:pt x="88" y="53"/>
                </a:lnTo>
                <a:lnTo>
                  <a:pt x="91" y="56"/>
                </a:lnTo>
                <a:lnTo>
                  <a:pt x="91" y="56"/>
                </a:lnTo>
                <a:lnTo>
                  <a:pt x="91" y="60"/>
                </a:lnTo>
                <a:lnTo>
                  <a:pt x="91" y="64"/>
                </a:lnTo>
                <a:lnTo>
                  <a:pt x="91" y="64"/>
                </a:lnTo>
                <a:lnTo>
                  <a:pt x="87" y="66"/>
                </a:lnTo>
                <a:lnTo>
                  <a:pt x="84" y="66"/>
                </a:lnTo>
                <a:lnTo>
                  <a:pt x="84" y="66"/>
                </a:lnTo>
                <a:lnTo>
                  <a:pt x="79" y="68"/>
                </a:lnTo>
                <a:lnTo>
                  <a:pt x="79" y="68"/>
                </a:lnTo>
                <a:lnTo>
                  <a:pt x="76" y="71"/>
                </a:lnTo>
                <a:lnTo>
                  <a:pt x="76" y="71"/>
                </a:lnTo>
                <a:lnTo>
                  <a:pt x="72" y="71"/>
                </a:lnTo>
                <a:lnTo>
                  <a:pt x="67" y="71"/>
                </a:lnTo>
                <a:lnTo>
                  <a:pt x="59" y="71"/>
                </a:lnTo>
                <a:lnTo>
                  <a:pt x="59" y="71"/>
                </a:lnTo>
                <a:lnTo>
                  <a:pt x="54" y="71"/>
                </a:lnTo>
                <a:lnTo>
                  <a:pt x="53" y="72"/>
                </a:lnTo>
                <a:lnTo>
                  <a:pt x="52" y="74"/>
                </a:lnTo>
                <a:lnTo>
                  <a:pt x="52" y="74"/>
                </a:lnTo>
                <a:lnTo>
                  <a:pt x="49" y="76"/>
                </a:lnTo>
                <a:lnTo>
                  <a:pt x="48" y="80"/>
                </a:lnTo>
                <a:lnTo>
                  <a:pt x="46" y="86"/>
                </a:lnTo>
                <a:lnTo>
                  <a:pt x="44" y="89"/>
                </a:lnTo>
                <a:lnTo>
                  <a:pt x="44" y="89"/>
                </a:lnTo>
                <a:lnTo>
                  <a:pt x="41" y="93"/>
                </a:lnTo>
                <a:lnTo>
                  <a:pt x="40" y="95"/>
                </a:lnTo>
                <a:lnTo>
                  <a:pt x="40" y="95"/>
                </a:lnTo>
                <a:lnTo>
                  <a:pt x="35" y="103"/>
                </a:lnTo>
                <a:lnTo>
                  <a:pt x="35" y="103"/>
                </a:lnTo>
                <a:lnTo>
                  <a:pt x="34" y="108"/>
                </a:lnTo>
                <a:lnTo>
                  <a:pt x="33" y="112"/>
                </a:lnTo>
                <a:lnTo>
                  <a:pt x="31" y="120"/>
                </a:lnTo>
                <a:lnTo>
                  <a:pt x="31" y="120"/>
                </a:lnTo>
                <a:lnTo>
                  <a:pt x="27" y="120"/>
                </a:lnTo>
                <a:lnTo>
                  <a:pt x="25" y="120"/>
                </a:lnTo>
                <a:lnTo>
                  <a:pt x="18" y="116"/>
                </a:lnTo>
                <a:lnTo>
                  <a:pt x="18" y="116"/>
                </a:lnTo>
                <a:lnTo>
                  <a:pt x="16" y="114"/>
                </a:lnTo>
                <a:lnTo>
                  <a:pt x="15" y="112"/>
                </a:lnTo>
                <a:lnTo>
                  <a:pt x="15" y="112"/>
                </a:lnTo>
                <a:lnTo>
                  <a:pt x="14" y="109"/>
                </a:lnTo>
                <a:lnTo>
                  <a:pt x="11" y="105"/>
                </a:lnTo>
                <a:lnTo>
                  <a:pt x="11" y="105"/>
                </a:lnTo>
                <a:lnTo>
                  <a:pt x="8" y="102"/>
                </a:lnTo>
                <a:lnTo>
                  <a:pt x="8" y="102"/>
                </a:lnTo>
                <a:lnTo>
                  <a:pt x="7" y="101"/>
                </a:lnTo>
                <a:lnTo>
                  <a:pt x="7" y="101"/>
                </a:lnTo>
                <a:lnTo>
                  <a:pt x="2" y="93"/>
                </a:lnTo>
                <a:lnTo>
                  <a:pt x="2" y="93"/>
                </a:lnTo>
                <a:lnTo>
                  <a:pt x="0" y="89"/>
                </a:lnTo>
                <a:lnTo>
                  <a:pt x="0" y="85"/>
                </a:lnTo>
                <a:lnTo>
                  <a:pt x="0" y="85"/>
                </a:lnTo>
                <a:lnTo>
                  <a:pt x="2" y="83"/>
                </a:lnTo>
                <a:lnTo>
                  <a:pt x="3" y="82"/>
                </a:lnTo>
                <a:lnTo>
                  <a:pt x="7" y="79"/>
                </a:lnTo>
                <a:lnTo>
                  <a:pt x="7" y="79"/>
                </a:lnTo>
                <a:lnTo>
                  <a:pt x="8" y="76"/>
                </a:lnTo>
                <a:lnTo>
                  <a:pt x="10" y="74"/>
                </a:lnTo>
                <a:lnTo>
                  <a:pt x="10" y="74"/>
                </a:lnTo>
                <a:lnTo>
                  <a:pt x="11" y="70"/>
                </a:lnTo>
                <a:lnTo>
                  <a:pt x="12" y="67"/>
                </a:lnTo>
                <a:lnTo>
                  <a:pt x="12" y="67"/>
                </a:lnTo>
                <a:lnTo>
                  <a:pt x="14" y="64"/>
                </a:lnTo>
                <a:lnTo>
                  <a:pt x="15" y="60"/>
                </a:lnTo>
                <a:lnTo>
                  <a:pt x="15" y="60"/>
                </a:lnTo>
                <a:lnTo>
                  <a:pt x="19" y="59"/>
                </a:lnTo>
                <a:lnTo>
                  <a:pt x="22" y="56"/>
                </a:lnTo>
                <a:lnTo>
                  <a:pt x="22" y="56"/>
                </a:lnTo>
                <a:lnTo>
                  <a:pt x="25" y="53"/>
                </a:lnTo>
                <a:lnTo>
                  <a:pt x="25" y="51"/>
                </a:lnTo>
                <a:lnTo>
                  <a:pt x="26" y="47"/>
                </a:lnTo>
                <a:lnTo>
                  <a:pt x="27" y="44"/>
                </a:lnTo>
                <a:lnTo>
                  <a:pt x="27" y="44"/>
                </a:lnTo>
                <a:lnTo>
                  <a:pt x="33" y="40"/>
                </a:lnTo>
                <a:lnTo>
                  <a:pt x="37" y="38"/>
                </a:lnTo>
                <a:lnTo>
                  <a:pt x="40" y="37"/>
                </a:lnTo>
                <a:lnTo>
                  <a:pt x="40" y="37"/>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aphicFrame>
        <p:nvGraphicFramePr>
          <p:cNvPr id="194" name="Table 193"/>
          <p:cNvGraphicFramePr>
            <a:graphicFrameLocks noGrp="1"/>
          </p:cNvGraphicFramePr>
          <p:nvPr>
            <p:extLst>
              <p:ext uri="{D42A27DB-BD31-4B8C-83A1-F6EECF244321}">
                <p14:modId xmlns:p14="http://schemas.microsoft.com/office/powerpoint/2010/main" val="722781724"/>
              </p:ext>
            </p:extLst>
          </p:nvPr>
        </p:nvGraphicFramePr>
        <p:xfrm>
          <a:off x="2826048" y="5143579"/>
          <a:ext cx="6165552" cy="1216581"/>
        </p:xfrm>
        <a:graphic>
          <a:graphicData uri="http://schemas.openxmlformats.org/drawingml/2006/table">
            <a:tbl>
              <a:tblPr firstRow="1" bandRow="1">
                <a:tableStyleId>{5940675A-B579-460E-94D1-54222C63F5DA}</a:tableStyleId>
              </a:tblPr>
              <a:tblGrid>
                <a:gridCol w="6165552">
                  <a:extLst>
                    <a:ext uri="{9D8B030D-6E8A-4147-A177-3AD203B41FA5}">
                      <a16:colId xmlns:a16="http://schemas.microsoft.com/office/drawing/2014/main" val="20000"/>
                    </a:ext>
                  </a:extLst>
                </a:gridCol>
              </a:tblGrid>
              <a:tr h="470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States Participating in the NBCP NAR (12):</a:t>
                      </a:r>
                      <a:r>
                        <a:rPr lang="en-US" sz="1400" b="0" baseline="0" dirty="0">
                          <a:solidFill>
                            <a:schemeClr val="tx1"/>
                          </a:solidFill>
                          <a:latin typeface="+mn-lt"/>
                          <a:cs typeface="Arial" panose="020B0604020202020204" pitchFamily="34" charset="0"/>
                        </a:rPr>
                        <a:t>  </a:t>
                      </a:r>
                      <a:r>
                        <a:rPr lang="en-US" sz="1400" b="1" baseline="0" dirty="0">
                          <a:solidFill>
                            <a:schemeClr val="tx1"/>
                          </a:solidFill>
                          <a:latin typeface="+mn-lt"/>
                          <a:cs typeface="Arial" panose="020B0604020202020204" pitchFamily="34" charset="0"/>
                        </a:rPr>
                        <a:t>AL, CO, DC, FL, GA, LA, ME, ND, NM, NV, OH, OR, UT,  WV</a:t>
                      </a:r>
                    </a:p>
                  </a:txBody>
                  <a:tcPr marL="25400" marR="25400" marT="14288" marB="14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0"/>
                  </a:ext>
                </a:extLst>
              </a:tr>
              <a:tr h="290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States in Development and/or Awaiting Implementation (5):  CA, CO, MN, ND, OK</a:t>
                      </a:r>
                    </a:p>
                  </a:txBody>
                  <a:tcPr marL="25400" marR="25400" marT="14288" marB="14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r h="290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States Planned for Development This Year (4):  CT, HI, KS, PR</a:t>
                      </a:r>
                    </a:p>
                  </a:txBody>
                  <a:tcPr marL="25400" marR="25400" marT="14288" marB="14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2"/>
                  </a:ext>
                </a:extLst>
              </a:tr>
            </a:tbl>
          </a:graphicData>
        </a:graphic>
      </p:graphicFrame>
      <p:sp>
        <p:nvSpPr>
          <p:cNvPr id="195" name="Rectangle 194"/>
          <p:cNvSpPr/>
          <p:nvPr/>
        </p:nvSpPr>
        <p:spPr>
          <a:xfrm>
            <a:off x="6607449" y="4357370"/>
            <a:ext cx="589955" cy="420768"/>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83" name="Slide Number Placeholder 2"/>
          <p:cNvSpPr>
            <a:spLocks noGrp="1"/>
          </p:cNvSpPr>
          <p:nvPr>
            <p:ph type="sldNum" sz="quarter" idx="12"/>
          </p:nvPr>
        </p:nvSpPr>
        <p:spPr>
          <a:xfrm>
            <a:off x="8229600" y="6324600"/>
            <a:ext cx="457200" cy="365760"/>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
        <p:nvSpPr>
          <p:cNvPr id="3" name="TextBox 2"/>
          <p:cNvSpPr txBox="1"/>
          <p:nvPr/>
        </p:nvSpPr>
        <p:spPr>
          <a:xfrm>
            <a:off x="319133" y="4433002"/>
            <a:ext cx="36376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HI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4" name="TextBox 3"/>
          <p:cNvSpPr txBox="1"/>
          <p:nvPr/>
        </p:nvSpPr>
        <p:spPr>
          <a:xfrm>
            <a:off x="6380106" y="3932001"/>
            <a:ext cx="964906"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mn-ea"/>
                <a:cs typeface="+mn-cs"/>
              </a:rPr>
              <a:t>Puerto Rico</a:t>
            </a:r>
            <a:endParaRPr kumimoji="0" lang="en-US" sz="1600" b="0" i="0" u="none" strike="noStrike" kern="1200" cap="none" spc="0" normalizeH="0" baseline="0" noProof="0" dirty="0">
              <a:ln>
                <a:noFill/>
              </a:ln>
              <a:solidFill>
                <a:prstClr val="black"/>
              </a:solidFill>
              <a:effectLst/>
              <a:uLnTx/>
              <a:uFillTx/>
              <a:latin typeface="Arial" charset="0"/>
              <a:ea typeface="+mn-ea"/>
              <a:cs typeface="+mn-cs"/>
            </a:endParaRPr>
          </a:p>
        </p:txBody>
      </p:sp>
      <p:cxnSp>
        <p:nvCxnSpPr>
          <p:cNvPr id="6" name="Straight Connector 5"/>
          <p:cNvCxnSpPr/>
          <p:nvPr/>
        </p:nvCxnSpPr>
        <p:spPr>
          <a:xfrm flipH="1" flipV="1">
            <a:off x="6664812" y="1194659"/>
            <a:ext cx="79378" cy="461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75709" y="2021787"/>
            <a:ext cx="318502" cy="2106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80" idx="41"/>
          </p:cNvCxnSpPr>
          <p:nvPr/>
        </p:nvCxnSpPr>
        <p:spPr>
          <a:xfrm>
            <a:off x="6779594" y="2436673"/>
            <a:ext cx="195394" cy="158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a:endCxn id="261" idx="1"/>
          </p:cNvCxnSpPr>
          <p:nvPr/>
        </p:nvCxnSpPr>
        <p:spPr>
          <a:xfrm>
            <a:off x="6534637" y="2642913"/>
            <a:ext cx="487803" cy="174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5" idx="42"/>
          </p:cNvCxnSpPr>
          <p:nvPr/>
        </p:nvCxnSpPr>
        <p:spPr>
          <a:xfrm>
            <a:off x="6626941" y="2809389"/>
            <a:ext cx="568003" cy="274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85" idx="1"/>
          </p:cNvCxnSpPr>
          <p:nvPr/>
        </p:nvCxnSpPr>
        <p:spPr>
          <a:xfrm>
            <a:off x="6327716" y="2638659"/>
            <a:ext cx="919420" cy="6204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910149" y="1698307"/>
            <a:ext cx="487062" cy="15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25370" y="1870905"/>
            <a:ext cx="643533" cy="5356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13245" y="898040"/>
            <a:ext cx="495483"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VT</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7" name="TextBox 26"/>
          <p:cNvSpPr txBox="1"/>
          <p:nvPr/>
        </p:nvSpPr>
        <p:spPr>
          <a:xfrm>
            <a:off x="7358605" y="1522953"/>
            <a:ext cx="533400"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NH</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9" name="TextBox 28"/>
          <p:cNvSpPr txBox="1"/>
          <p:nvPr/>
        </p:nvSpPr>
        <p:spPr>
          <a:xfrm>
            <a:off x="7505700" y="1781738"/>
            <a:ext cx="457200"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0" name="TextBox 29"/>
          <p:cNvSpPr txBox="1"/>
          <p:nvPr/>
        </p:nvSpPr>
        <p:spPr>
          <a:xfrm>
            <a:off x="7233631" y="2093923"/>
            <a:ext cx="38075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RI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1" name="TextBox 30"/>
          <p:cNvSpPr txBox="1"/>
          <p:nvPr/>
        </p:nvSpPr>
        <p:spPr>
          <a:xfrm>
            <a:off x="6890472" y="2414571"/>
            <a:ext cx="42472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NJ</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1" name="TextBox 260"/>
          <p:cNvSpPr txBox="1"/>
          <p:nvPr/>
        </p:nvSpPr>
        <p:spPr>
          <a:xfrm>
            <a:off x="7022440" y="2663372"/>
            <a:ext cx="482303"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DE</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4" name="TextBox 263"/>
          <p:cNvSpPr txBox="1"/>
          <p:nvPr/>
        </p:nvSpPr>
        <p:spPr>
          <a:xfrm>
            <a:off x="7111441" y="2931074"/>
            <a:ext cx="50579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5" name="TextBox 264"/>
          <p:cNvSpPr txBox="1"/>
          <p:nvPr/>
        </p:nvSpPr>
        <p:spPr>
          <a:xfrm>
            <a:off x="7162800" y="3197423"/>
            <a:ext cx="533401"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DC</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cxnSp>
        <p:nvCxnSpPr>
          <p:cNvPr id="23" name="Straight Connector 22"/>
          <p:cNvCxnSpPr>
            <a:stCxn id="167" idx="19"/>
          </p:cNvCxnSpPr>
          <p:nvPr/>
        </p:nvCxnSpPr>
        <p:spPr>
          <a:xfrm>
            <a:off x="6934280" y="2137608"/>
            <a:ext cx="465589" cy="378295"/>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280931" y="2358639"/>
            <a:ext cx="424590"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CT</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7164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5648"/>
            <a:ext cx="9144000" cy="685800"/>
          </a:xfrm>
        </p:spPr>
        <p:txBody>
          <a:bodyPr/>
          <a:lstStyle/>
          <a:p>
            <a:r>
              <a:rPr lang="en-US" dirty="0"/>
              <a:t>NBCP Nurse Aide Registry – Impact</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994591830"/>
              </p:ext>
            </p:extLst>
          </p:nvPr>
        </p:nvGraphicFramePr>
        <p:xfrm>
          <a:off x="381000" y="1219201"/>
          <a:ext cx="8229601" cy="3505198"/>
        </p:xfrm>
        <a:graphic>
          <a:graphicData uri="http://schemas.openxmlformats.org/drawingml/2006/table">
            <a:tbl>
              <a:tblPr firstRow="1" firstCol="1" bandRow="1">
                <a:tableStyleId>{5C22544A-7EE6-4342-B048-85BDC9FD1C3A}</a:tableStyleId>
              </a:tblPr>
              <a:tblGrid>
                <a:gridCol w="976031">
                  <a:extLst>
                    <a:ext uri="{9D8B030D-6E8A-4147-A177-3AD203B41FA5}">
                      <a16:colId xmlns:a16="http://schemas.microsoft.com/office/drawing/2014/main" val="4136155087"/>
                    </a:ext>
                  </a:extLst>
                </a:gridCol>
                <a:gridCol w="1713403">
                  <a:extLst>
                    <a:ext uri="{9D8B030D-6E8A-4147-A177-3AD203B41FA5}">
                      <a16:colId xmlns:a16="http://schemas.microsoft.com/office/drawing/2014/main" val="691554138"/>
                    </a:ext>
                  </a:extLst>
                </a:gridCol>
                <a:gridCol w="1629461">
                  <a:extLst>
                    <a:ext uri="{9D8B030D-6E8A-4147-A177-3AD203B41FA5}">
                      <a16:colId xmlns:a16="http://schemas.microsoft.com/office/drawing/2014/main" val="1633722537"/>
                    </a:ext>
                  </a:extLst>
                </a:gridCol>
                <a:gridCol w="1933956">
                  <a:extLst>
                    <a:ext uri="{9D8B030D-6E8A-4147-A177-3AD203B41FA5}">
                      <a16:colId xmlns:a16="http://schemas.microsoft.com/office/drawing/2014/main" val="222416768"/>
                    </a:ext>
                  </a:extLst>
                </a:gridCol>
                <a:gridCol w="1976750">
                  <a:extLst>
                    <a:ext uri="{9D8B030D-6E8A-4147-A177-3AD203B41FA5}">
                      <a16:colId xmlns:a16="http://schemas.microsoft.com/office/drawing/2014/main" val="367229391"/>
                    </a:ext>
                  </a:extLst>
                </a:gridCol>
              </a:tblGrid>
              <a:tr h="593158">
                <a:tc>
                  <a:txBody>
                    <a:bodyPr/>
                    <a:lstStyle/>
                    <a:p>
                      <a:pPr marL="0" marR="0" indent="0">
                        <a:lnSpc>
                          <a:spcPct val="107000"/>
                        </a:lnSpc>
                        <a:spcBef>
                          <a:spcPts val="0"/>
                        </a:spcBef>
                        <a:spcAft>
                          <a:spcPts val="0"/>
                        </a:spcAft>
                      </a:pPr>
                      <a:r>
                        <a:rPr lang="en-US" sz="1400" dirty="0">
                          <a:effectLst/>
                        </a:rPr>
                        <a:t>State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400" dirty="0">
                          <a:effectLst/>
                        </a:rPr>
                        <a:t>Match Count February 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400" dirty="0">
                          <a:effectLst/>
                        </a:rPr>
                        <a:t>Call Count February 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400" dirty="0">
                          <a:effectLst/>
                        </a:rPr>
                        <a:t>Match Count* Total 8/4/17-2/28/19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400" dirty="0">
                          <a:effectLst/>
                        </a:rPr>
                        <a:t>Call Count **Total 8/4/17-2/28/19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74604339"/>
                  </a:ext>
                </a:extLst>
              </a:tr>
              <a:tr h="323560">
                <a:tc>
                  <a:txBody>
                    <a:bodyPr/>
                    <a:lstStyle/>
                    <a:p>
                      <a:pPr marL="0" marR="0" indent="0">
                        <a:lnSpc>
                          <a:spcPct val="107000"/>
                        </a:lnSpc>
                        <a:spcBef>
                          <a:spcPts val="0"/>
                        </a:spcBef>
                        <a:spcAft>
                          <a:spcPts val="0"/>
                        </a:spcAft>
                      </a:pPr>
                      <a:r>
                        <a:rPr lang="en-US" sz="1400" dirty="0">
                          <a:effectLst/>
                        </a:rPr>
                        <a:t>DC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25</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1,563</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175</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29,102</a:t>
                      </a:r>
                    </a:p>
                  </a:txBody>
                  <a:tcPr marL="7620" marR="7620" marT="7620" marB="0" anchor="ctr"/>
                </a:tc>
                <a:extLst>
                  <a:ext uri="{0D108BD9-81ED-4DB2-BD59-A6C34878D82A}">
                    <a16:rowId xmlns:a16="http://schemas.microsoft.com/office/drawing/2014/main" val="3763270278"/>
                  </a:ext>
                </a:extLst>
              </a:tr>
              <a:tr h="323560">
                <a:tc>
                  <a:txBody>
                    <a:bodyPr/>
                    <a:lstStyle/>
                    <a:p>
                      <a:pPr marL="0" marR="0" indent="0">
                        <a:lnSpc>
                          <a:spcPct val="107000"/>
                        </a:lnSpc>
                        <a:spcBef>
                          <a:spcPts val="0"/>
                        </a:spcBef>
                        <a:spcAft>
                          <a:spcPts val="0"/>
                        </a:spcAft>
                      </a:pPr>
                      <a:r>
                        <a:rPr lang="en-US" sz="1400" dirty="0">
                          <a:effectLst/>
                        </a:rPr>
                        <a:t>FL***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a:solidFill>
                            <a:srgbClr val="000000"/>
                          </a:solidFill>
                          <a:effectLst/>
                          <a:latin typeface="Calibri" panose="020F0502020204030204" pitchFamily="34" charset="0"/>
                        </a:rPr>
                        <a:t>407</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30,240</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39,733</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591,476</a:t>
                      </a:r>
                    </a:p>
                  </a:txBody>
                  <a:tcPr marL="7620" marR="7620" marT="7620" marB="0" anchor="ctr"/>
                </a:tc>
                <a:extLst>
                  <a:ext uri="{0D108BD9-81ED-4DB2-BD59-A6C34878D82A}">
                    <a16:rowId xmlns:a16="http://schemas.microsoft.com/office/drawing/2014/main" val="1406146098"/>
                  </a:ext>
                </a:extLst>
              </a:tr>
              <a:tr h="323560">
                <a:tc>
                  <a:txBody>
                    <a:bodyPr/>
                    <a:lstStyle/>
                    <a:p>
                      <a:pPr marL="0" marR="0" indent="0">
                        <a:lnSpc>
                          <a:spcPct val="107000"/>
                        </a:lnSpc>
                        <a:spcBef>
                          <a:spcPts val="0"/>
                        </a:spcBef>
                        <a:spcAft>
                          <a:spcPts val="0"/>
                        </a:spcAft>
                      </a:pPr>
                      <a:r>
                        <a:rPr lang="en-US" sz="1400" dirty="0">
                          <a:effectLst/>
                        </a:rPr>
                        <a:t>GA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561</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51</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6,536</a:t>
                      </a:r>
                    </a:p>
                  </a:txBody>
                  <a:tcPr marL="7620" marR="7620" marT="7620" marB="0" anchor="ctr"/>
                </a:tc>
                <a:extLst>
                  <a:ext uri="{0D108BD9-81ED-4DB2-BD59-A6C34878D82A}">
                    <a16:rowId xmlns:a16="http://schemas.microsoft.com/office/drawing/2014/main" val="1226270737"/>
                  </a:ext>
                </a:extLst>
              </a:tr>
              <a:tr h="323560">
                <a:tc>
                  <a:txBody>
                    <a:bodyPr/>
                    <a:lstStyle/>
                    <a:p>
                      <a:pPr marL="0" marR="0" indent="0">
                        <a:lnSpc>
                          <a:spcPct val="107000"/>
                        </a:lnSpc>
                        <a:spcBef>
                          <a:spcPts val="0"/>
                        </a:spcBef>
                        <a:spcAft>
                          <a:spcPts val="0"/>
                        </a:spcAft>
                      </a:pPr>
                      <a:r>
                        <a:rPr lang="en-US" sz="1400" dirty="0">
                          <a:effectLst/>
                        </a:rPr>
                        <a:t>NM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117</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9,099</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802</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173,562</a:t>
                      </a:r>
                    </a:p>
                  </a:txBody>
                  <a:tcPr marL="7620" marR="7620" marT="7620" marB="0" anchor="ctr"/>
                </a:tc>
                <a:extLst>
                  <a:ext uri="{0D108BD9-81ED-4DB2-BD59-A6C34878D82A}">
                    <a16:rowId xmlns:a16="http://schemas.microsoft.com/office/drawing/2014/main" val="2067510699"/>
                  </a:ext>
                </a:extLst>
              </a:tr>
              <a:tr h="323560">
                <a:tc>
                  <a:txBody>
                    <a:bodyPr/>
                    <a:lstStyle/>
                    <a:p>
                      <a:pPr marL="0" marR="0" indent="0">
                        <a:lnSpc>
                          <a:spcPct val="107000"/>
                        </a:lnSpc>
                        <a:spcBef>
                          <a:spcPts val="0"/>
                        </a:spcBef>
                        <a:spcAft>
                          <a:spcPts val="0"/>
                        </a:spcAft>
                      </a:pPr>
                      <a:r>
                        <a:rPr lang="en-US" sz="1400" dirty="0">
                          <a:effectLst/>
                        </a:rPr>
                        <a:t>NV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4,060</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477</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49,063</a:t>
                      </a:r>
                    </a:p>
                  </a:txBody>
                  <a:tcPr marL="7620" marR="7620" marT="7620" marB="0" anchor="ctr"/>
                </a:tc>
                <a:extLst>
                  <a:ext uri="{0D108BD9-81ED-4DB2-BD59-A6C34878D82A}">
                    <a16:rowId xmlns:a16="http://schemas.microsoft.com/office/drawing/2014/main" val="2052447460"/>
                  </a:ext>
                </a:extLst>
              </a:tr>
              <a:tr h="323560">
                <a:tc>
                  <a:txBody>
                    <a:bodyPr/>
                    <a:lstStyle/>
                    <a:p>
                      <a:pPr marL="0" marR="0" indent="0">
                        <a:lnSpc>
                          <a:spcPct val="107000"/>
                        </a:lnSpc>
                        <a:spcBef>
                          <a:spcPts val="0"/>
                        </a:spcBef>
                        <a:spcAft>
                          <a:spcPts val="0"/>
                        </a:spcAft>
                      </a:pPr>
                      <a:r>
                        <a:rPr lang="en-US" sz="1400" dirty="0">
                          <a:effectLst/>
                        </a:rPr>
                        <a:t>OH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70</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4,778</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498</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75,064</a:t>
                      </a:r>
                    </a:p>
                  </a:txBody>
                  <a:tcPr marL="7620" marR="7620" marT="7620" marB="0" anchor="ctr"/>
                </a:tc>
                <a:extLst>
                  <a:ext uri="{0D108BD9-81ED-4DB2-BD59-A6C34878D82A}">
                    <a16:rowId xmlns:a16="http://schemas.microsoft.com/office/drawing/2014/main" val="1500119964"/>
                  </a:ext>
                </a:extLst>
              </a:tr>
              <a:tr h="323560">
                <a:tc>
                  <a:txBody>
                    <a:bodyPr/>
                    <a:lstStyle/>
                    <a:p>
                      <a:pPr marL="0" marR="0" indent="0">
                        <a:lnSpc>
                          <a:spcPct val="107000"/>
                        </a:lnSpc>
                        <a:spcBef>
                          <a:spcPts val="0"/>
                        </a:spcBef>
                        <a:spcAft>
                          <a:spcPts val="0"/>
                        </a:spcAft>
                      </a:pPr>
                      <a:r>
                        <a:rPr lang="en-US" sz="1400" dirty="0">
                          <a:effectLst/>
                        </a:rPr>
                        <a:t>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42</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4,041</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467</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80,627</a:t>
                      </a:r>
                    </a:p>
                  </a:txBody>
                  <a:tcPr marL="7620" marR="7620" marT="7620" marB="0" anchor="ctr"/>
                </a:tc>
                <a:extLst>
                  <a:ext uri="{0D108BD9-81ED-4DB2-BD59-A6C34878D82A}">
                    <a16:rowId xmlns:a16="http://schemas.microsoft.com/office/drawing/2014/main" val="620869863"/>
                  </a:ext>
                </a:extLst>
              </a:tr>
              <a:tr h="323560">
                <a:tc>
                  <a:txBody>
                    <a:bodyPr/>
                    <a:lstStyle/>
                    <a:p>
                      <a:pPr marL="0" marR="0" indent="0">
                        <a:lnSpc>
                          <a:spcPct val="107000"/>
                        </a:lnSpc>
                        <a:spcBef>
                          <a:spcPts val="0"/>
                        </a:spcBef>
                        <a:spcAft>
                          <a:spcPts val="0"/>
                        </a:spcAft>
                      </a:pPr>
                      <a:r>
                        <a:rPr lang="en-US" sz="1400" dirty="0">
                          <a:effectLst/>
                        </a:rPr>
                        <a:t>WV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1600" b="0" i="0" u="none" strike="noStrike" dirty="0">
                          <a:solidFill>
                            <a:srgbClr val="000000"/>
                          </a:solidFill>
                          <a:effectLst/>
                          <a:latin typeface="Calibri" panose="020F0502020204030204" pitchFamily="34" charset="0"/>
                        </a:rPr>
                        <a:t>102</a:t>
                      </a:r>
                    </a:p>
                  </a:txBody>
                  <a:tcPr marL="7620" marR="7620" marT="7620" marB="0" anchor="ctr"/>
                </a:tc>
                <a:tc>
                  <a:txBody>
                    <a:bodyPr/>
                    <a:lstStyle/>
                    <a:p>
                      <a:pPr algn="r" fontAlgn="ctr"/>
                      <a:r>
                        <a:rPr lang="en-US" sz="1600" b="0" i="0" u="none" strike="noStrike">
                          <a:solidFill>
                            <a:srgbClr val="000000"/>
                          </a:solidFill>
                          <a:effectLst/>
                          <a:latin typeface="Calibri" panose="020F0502020204030204" pitchFamily="34" charset="0"/>
                        </a:rPr>
                        <a:t>10,437</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925</a:t>
                      </a:r>
                    </a:p>
                  </a:txBody>
                  <a:tcPr marL="7620" marR="7620" marT="7620" marB="0" anchor="ctr"/>
                </a:tc>
                <a:tc>
                  <a:txBody>
                    <a:bodyPr/>
                    <a:lstStyle/>
                    <a:p>
                      <a:pPr algn="r" fontAlgn="ctr"/>
                      <a:r>
                        <a:rPr lang="en-US" sz="1600" b="0" i="0" u="none" strike="noStrike" dirty="0">
                          <a:solidFill>
                            <a:srgbClr val="000000"/>
                          </a:solidFill>
                          <a:effectLst/>
                          <a:latin typeface="Calibri" panose="020F0502020204030204" pitchFamily="34" charset="0"/>
                        </a:rPr>
                        <a:t>152,850</a:t>
                      </a:r>
                    </a:p>
                  </a:txBody>
                  <a:tcPr marL="7620" marR="7620" marT="7620" marB="0" anchor="ctr"/>
                </a:tc>
                <a:extLst>
                  <a:ext uri="{0D108BD9-81ED-4DB2-BD59-A6C34878D82A}">
                    <a16:rowId xmlns:a16="http://schemas.microsoft.com/office/drawing/2014/main" val="1715400279"/>
                  </a:ext>
                </a:extLst>
              </a:tr>
              <a:tr h="323560">
                <a:tc>
                  <a:txBody>
                    <a:bodyPr/>
                    <a:lstStyle/>
                    <a:p>
                      <a:pPr marL="0" marR="0" indent="0">
                        <a:lnSpc>
                          <a:spcPct val="107000"/>
                        </a:lnSpc>
                        <a:spcBef>
                          <a:spcPts val="0"/>
                        </a:spcBef>
                        <a:spcAft>
                          <a:spcPts val="0"/>
                        </a:spcAft>
                      </a:pPr>
                      <a:r>
                        <a:rPr lang="en-US" sz="1400" b="1" dirty="0">
                          <a:effectLst/>
                        </a:rPr>
                        <a:t>TOTALS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fontAlgn="ctr"/>
                      <a:r>
                        <a:rPr lang="en-US" sz="2000" b="1" i="0" u="none" strike="noStrike" dirty="0">
                          <a:solidFill>
                            <a:srgbClr val="000000"/>
                          </a:solidFill>
                          <a:effectLst/>
                          <a:latin typeface="Calibri" panose="020F0502020204030204" pitchFamily="34" charset="0"/>
                        </a:rPr>
                        <a:t>847</a:t>
                      </a:r>
                    </a:p>
                  </a:txBody>
                  <a:tcPr marL="7620" marR="7620" marT="7620" marB="0" anchor="ctr"/>
                </a:tc>
                <a:tc>
                  <a:txBody>
                    <a:bodyPr/>
                    <a:lstStyle/>
                    <a:p>
                      <a:pPr algn="r" fontAlgn="ctr"/>
                      <a:r>
                        <a:rPr lang="en-US" sz="2000" b="1" i="0" u="none" strike="noStrike" dirty="0">
                          <a:solidFill>
                            <a:srgbClr val="000000"/>
                          </a:solidFill>
                          <a:effectLst/>
                          <a:latin typeface="Calibri" panose="020F0502020204030204" pitchFamily="34" charset="0"/>
                        </a:rPr>
                        <a:t>64,779</a:t>
                      </a:r>
                    </a:p>
                  </a:txBody>
                  <a:tcPr marL="7620" marR="7620" marT="7620" marB="0" anchor="ctr"/>
                </a:tc>
                <a:tc>
                  <a:txBody>
                    <a:bodyPr/>
                    <a:lstStyle/>
                    <a:p>
                      <a:pPr algn="r" fontAlgn="ctr"/>
                      <a:r>
                        <a:rPr lang="en-US" sz="2000" b="1" i="0" u="none" strike="noStrike" dirty="0">
                          <a:solidFill>
                            <a:srgbClr val="000000"/>
                          </a:solidFill>
                          <a:effectLst/>
                          <a:latin typeface="Calibri" panose="020F0502020204030204" pitchFamily="34" charset="0"/>
                        </a:rPr>
                        <a:t>43,128</a:t>
                      </a:r>
                    </a:p>
                  </a:txBody>
                  <a:tcPr marL="7620" marR="7620" marT="7620" marB="0" anchor="ctr"/>
                </a:tc>
                <a:tc>
                  <a:txBody>
                    <a:bodyPr/>
                    <a:lstStyle/>
                    <a:p>
                      <a:pPr algn="r" fontAlgn="ctr"/>
                      <a:r>
                        <a:rPr lang="en-US" sz="2000" b="1" i="0" u="none" strike="noStrike" dirty="0">
                          <a:solidFill>
                            <a:srgbClr val="000000"/>
                          </a:solidFill>
                          <a:effectLst/>
                          <a:latin typeface="Calibri" panose="020F0502020204030204" pitchFamily="34" charset="0"/>
                        </a:rPr>
                        <a:t>1,158,280</a:t>
                      </a:r>
                    </a:p>
                  </a:txBody>
                  <a:tcPr marL="7620" marR="7620" marT="7620" marB="0" anchor="ctr"/>
                </a:tc>
                <a:extLst>
                  <a:ext uri="{0D108BD9-81ED-4DB2-BD59-A6C34878D82A}">
                    <a16:rowId xmlns:a16="http://schemas.microsoft.com/office/drawing/2014/main" val="2086368742"/>
                  </a:ext>
                </a:extLst>
              </a:tr>
            </a:tbl>
          </a:graphicData>
        </a:graphic>
      </p:graphicFrame>
      <p:sp>
        <p:nvSpPr>
          <p:cNvPr id="4" name="Slide Number Placeholder 3"/>
          <p:cNvSpPr>
            <a:spLocks noGrp="1"/>
          </p:cNvSpPr>
          <p:nvPr>
            <p:ph type="sldNum" sz="quarter" idx="12"/>
          </p:nvPr>
        </p:nvSpPr>
        <p:spPr/>
        <p:txBody>
          <a:bodyPr/>
          <a:lstStyle/>
          <a:p>
            <a:fld id="{6422D543-5F4B-49B1-804D-4C6B7EE4FD96}" type="slidenum">
              <a:rPr lang="en-US" smtClean="0"/>
              <a:pPr/>
              <a:t>15</a:t>
            </a:fld>
            <a:endParaRPr lang="en-US" dirty="0"/>
          </a:p>
        </p:txBody>
      </p:sp>
      <p:sp>
        <p:nvSpPr>
          <p:cNvPr id="6" name="Rectangle 5"/>
          <p:cNvSpPr/>
          <p:nvPr/>
        </p:nvSpPr>
        <p:spPr>
          <a:xfrm>
            <a:off x="228599" y="4812848"/>
            <a:ext cx="8382001" cy="938719"/>
          </a:xfrm>
          <a:prstGeom prst="rect">
            <a:avLst/>
          </a:prstGeom>
        </p:spPr>
        <p:txBody>
          <a:bodyPr wrap="square">
            <a:spAutoFit/>
          </a:bodyPr>
          <a:lstStyle/>
          <a:p>
            <a:pPr marL="0" marR="0" indent="0">
              <a:spcBef>
                <a:spcPts val="0"/>
              </a:spcBef>
              <a:spcAft>
                <a:spcPts val="300"/>
              </a:spcAft>
              <a:tabLst>
                <a:tab pos="228600" algn="l"/>
              </a:tabLs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*The match count is the number of times that the NNAR returned a match. The match count includes both in-State NARs as well as all other participating NBCP NAR State match results. In the future, enhanced reporting functionality will include the ability to record where the matches came from (in-State or out-of-State).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300"/>
              </a:spcAft>
              <a:tabLst>
                <a:tab pos="228600" algn="l"/>
              </a:tabLs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**The call count is the number of times during the listed period that a State called out to the   NNAR.</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300"/>
              </a:spcAft>
              <a:tabLst>
                <a:tab pos="228600" algn="l"/>
              </a:tabLs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***FL changed its matching algorithm March 1, 2018. Match data prior to March 1, 2018 is not comparable.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0798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CNA NBCP Technical Assistance Updates</a:t>
            </a:r>
          </a:p>
        </p:txBody>
      </p:sp>
      <p:sp>
        <p:nvSpPr>
          <p:cNvPr id="3" name="Content Placeholder 2"/>
          <p:cNvSpPr>
            <a:spLocks noGrp="1"/>
          </p:cNvSpPr>
          <p:nvPr>
            <p:ph sz="quarter" idx="1"/>
          </p:nvPr>
        </p:nvSpPr>
        <p:spPr/>
        <p:txBody>
          <a:bodyPr/>
          <a:lstStyle/>
          <a:p>
            <a:r>
              <a:rPr lang="en-US" dirty="0"/>
              <a:t>NNAR Activities</a:t>
            </a:r>
          </a:p>
          <a:p>
            <a:pPr lvl="1"/>
            <a:r>
              <a:rPr lang="en-US" dirty="0"/>
              <a:t>Continue platform expansion</a:t>
            </a:r>
          </a:p>
          <a:p>
            <a:pPr lvl="1"/>
            <a:r>
              <a:rPr lang="en-US" dirty="0"/>
              <a:t>Planned presentation to CMS </a:t>
            </a:r>
          </a:p>
          <a:p>
            <a:pPr lvl="2"/>
            <a:r>
              <a:rPr lang="en-US" dirty="0"/>
              <a:t>Survey data</a:t>
            </a:r>
          </a:p>
          <a:p>
            <a:pPr lvl="2"/>
            <a:r>
              <a:rPr lang="en-US" dirty="0"/>
              <a:t>Market research</a:t>
            </a:r>
          </a:p>
          <a:p>
            <a:pPr lvl="2"/>
            <a:r>
              <a:rPr lang="en-US" dirty="0"/>
              <a:t>Proof of concept web portal</a:t>
            </a:r>
          </a:p>
          <a:p>
            <a:pPr lvl="1"/>
            <a:r>
              <a:rPr lang="en-US" dirty="0"/>
              <a:t>Planned presentations at upcoming professional conferences</a:t>
            </a:r>
          </a:p>
          <a:p>
            <a:pPr lvl="2"/>
            <a:r>
              <a:rPr lang="en-US" dirty="0"/>
              <a:t>HCBS</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16</a:t>
            </a:fld>
            <a:endParaRPr lang="en-US" dirty="0"/>
          </a:p>
        </p:txBody>
      </p:sp>
    </p:spTree>
    <p:extLst>
      <p:ext uri="{BB962C8B-B14F-4D97-AF65-F5344CB8AC3E}">
        <p14:creationId xmlns:p14="http://schemas.microsoft.com/office/powerpoint/2010/main" val="1428368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Federal Rap Back Implementation</a:t>
            </a:r>
          </a:p>
          <a:p>
            <a:pPr algn="ctr">
              <a:buFontTx/>
              <a:buChar char="-"/>
            </a:pPr>
            <a:r>
              <a:rPr lang="en-US" sz="4000" dirty="0"/>
              <a:t>Angela Anderson and Carmen Richins, UT DOH </a:t>
            </a:r>
          </a:p>
          <a:p>
            <a:pPr marL="0" indent="0" algn="ctr">
              <a:buNone/>
            </a:pP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17</a:t>
            </a:fld>
            <a:endParaRPr lang="en-US" dirty="0"/>
          </a:p>
        </p:txBody>
      </p:sp>
    </p:spTree>
    <p:extLst>
      <p:ext uri="{BB962C8B-B14F-4D97-AF65-F5344CB8AC3E}">
        <p14:creationId xmlns:p14="http://schemas.microsoft.com/office/powerpoint/2010/main" val="2279988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Federal Rap Back</a:t>
            </a:r>
          </a:p>
        </p:txBody>
      </p:sp>
      <p:sp>
        <p:nvSpPr>
          <p:cNvPr id="3" name="Content Placeholder 2"/>
          <p:cNvSpPr>
            <a:spLocks noGrp="1"/>
          </p:cNvSpPr>
          <p:nvPr>
            <p:ph sz="quarter" idx="1"/>
          </p:nvPr>
        </p:nvSpPr>
        <p:spPr>
          <a:xfrm>
            <a:off x="457200" y="2895600"/>
            <a:ext cx="8001000" cy="2819400"/>
          </a:xfrm>
        </p:spPr>
        <p:txBody>
          <a:bodyPr>
            <a:normAutofit/>
          </a:bodyPr>
          <a:lstStyle/>
          <a:p>
            <a:pPr marL="0" indent="0" algn="ctr">
              <a:buNone/>
            </a:pPr>
            <a:endParaRPr lang="en-US" dirty="0">
              <a:latin typeface="Gill Sans MT" panose="020B0502020104020203" pitchFamily="34" charset="0"/>
            </a:endParaRPr>
          </a:p>
          <a:p>
            <a:pPr marL="0" indent="0" algn="ctr">
              <a:buNone/>
            </a:pPr>
            <a:endParaRPr lang="en-US" dirty="0">
              <a:latin typeface="Gill Sans MT" panose="020B0502020104020203" pitchFamily="34" charset="0"/>
            </a:endParaRPr>
          </a:p>
          <a:p>
            <a:pPr marL="0" indent="0" algn="ctr">
              <a:buNone/>
            </a:pPr>
            <a:r>
              <a:rPr lang="en-US" sz="3600" dirty="0">
                <a:latin typeface="Gill Sans MT" panose="020B0502020104020203" pitchFamily="34" charset="0"/>
              </a:rPr>
              <a:t>DIRECT ACCESS CLEARANCE SYSTEM</a:t>
            </a:r>
          </a:p>
          <a:p>
            <a:pPr marL="0" indent="0" algn="ctr">
              <a:buNone/>
            </a:pPr>
            <a:r>
              <a:rPr lang="en-US" sz="3600" dirty="0">
                <a:latin typeface="Gill Sans MT" panose="020B0502020104020203" pitchFamily="34" charset="0"/>
              </a:rPr>
              <a:t>Federal Rap Back </a:t>
            </a:r>
          </a:p>
          <a:p>
            <a:pPr marL="594360" lvl="2" indent="0">
              <a:buNone/>
            </a:pPr>
            <a:endParaRPr lang="en-US" dirty="0">
              <a:latin typeface="+mn-lt"/>
            </a:endParaRPr>
          </a:p>
          <a:p>
            <a:pPr marL="594360" lvl="2" indent="0">
              <a:buNone/>
            </a:pPr>
            <a:endParaRPr lang="en-US" dirty="0">
              <a:latin typeface="+mn-lt"/>
            </a:endParaRPr>
          </a:p>
          <a:p>
            <a:pPr marL="274320" lvl="1" indent="0">
              <a:buNone/>
            </a:pPr>
            <a:endParaRPr lang="en-US" dirty="0">
              <a:latin typeface="+mn-lt"/>
            </a:endParaRPr>
          </a:p>
          <a:p>
            <a:pPr marL="274320" lvl="1" indent="0">
              <a:buNone/>
            </a:pPr>
            <a:endParaRPr lang="en-US" sz="2400" dirty="0">
              <a:latin typeface="+mn-lt"/>
            </a:endParaRPr>
          </a:p>
          <a:p>
            <a:endParaRPr lang="en-US" dirty="0">
              <a:latin typeface="+mn-lt"/>
            </a:endParaRPr>
          </a:p>
          <a:p>
            <a:endParaRPr lang="en-US" sz="2600" dirty="0">
              <a:latin typeface="+mn-lt"/>
            </a:endParaRPr>
          </a:p>
          <a:p>
            <a:pPr lvl="1"/>
            <a:endParaRPr lang="en-US" sz="2400" dirty="0">
              <a:latin typeface="+mn-lt"/>
            </a:endParaRPr>
          </a:p>
          <a:p>
            <a:endParaRPr lang="en-US" sz="2600" dirty="0">
              <a:latin typeface="+mn-lt"/>
            </a:endParaRPr>
          </a:p>
          <a:p>
            <a:pPr marL="27432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18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928" y="1219200"/>
            <a:ext cx="7209367" cy="1981200"/>
          </a:xfrm>
          <a:prstGeom prst="rect">
            <a:avLst/>
          </a:prstGeom>
        </p:spPr>
      </p:pic>
    </p:spTree>
    <p:extLst>
      <p:ext uri="{BB962C8B-B14F-4D97-AF65-F5344CB8AC3E}">
        <p14:creationId xmlns:p14="http://schemas.microsoft.com/office/powerpoint/2010/main" val="1788477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Background Checks Before DACS</a:t>
            </a:r>
          </a:p>
        </p:txBody>
      </p:sp>
      <p:sp>
        <p:nvSpPr>
          <p:cNvPr id="3" name="Content Placeholder 2"/>
          <p:cNvSpPr>
            <a:spLocks noGrp="1"/>
          </p:cNvSpPr>
          <p:nvPr>
            <p:ph sz="quarter" idx="1"/>
          </p:nvPr>
        </p:nvSpPr>
        <p:spPr/>
        <p:txBody>
          <a:bodyPr>
            <a:normAutofit/>
          </a:bodyPr>
          <a:lstStyle/>
          <a:p>
            <a:r>
              <a:rPr lang="en-US" dirty="0"/>
              <a:t>Rules in place for conducting background checks</a:t>
            </a:r>
          </a:p>
          <a:p>
            <a:r>
              <a:rPr lang="en-US" dirty="0"/>
              <a:t>Conducting background checks on health facility employees since 1997</a:t>
            </a:r>
          </a:p>
          <a:p>
            <a:r>
              <a:rPr lang="en-US" dirty="0"/>
              <a:t>Robust appeals process</a:t>
            </a:r>
          </a:p>
          <a:p>
            <a:r>
              <a:rPr lang="en-US" dirty="0"/>
              <a:t>Support at many levels in the State</a:t>
            </a:r>
          </a:p>
          <a:p>
            <a:pPr lvl="3"/>
            <a:r>
              <a:rPr lang="en-US" dirty="0"/>
              <a:t>Legislative</a:t>
            </a:r>
          </a:p>
          <a:p>
            <a:pPr lvl="3"/>
            <a:r>
              <a:rPr lang="en-US" dirty="0"/>
              <a:t>Public Safety</a:t>
            </a:r>
          </a:p>
          <a:p>
            <a:pPr lvl="3"/>
            <a:r>
              <a:rPr lang="en-US" dirty="0"/>
              <a:t>Provider community</a:t>
            </a:r>
          </a:p>
          <a:p>
            <a:pPr marL="0" indent="0">
              <a:buNone/>
            </a:pPr>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19</a:t>
            </a:fld>
            <a:endParaRPr lang="en-US" dirty="0"/>
          </a:p>
        </p:txBody>
      </p:sp>
    </p:spTree>
    <p:extLst>
      <p:ext uri="{BB962C8B-B14F-4D97-AF65-F5344CB8AC3E}">
        <p14:creationId xmlns:p14="http://schemas.microsoft.com/office/powerpoint/2010/main" val="304571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000" dirty="0"/>
              <a:t>Welcome</a:t>
            </a:r>
          </a:p>
        </p:txBody>
      </p:sp>
      <p:sp>
        <p:nvSpPr>
          <p:cNvPr id="3" name="Content Placeholder 2"/>
          <p:cNvSpPr>
            <a:spLocks noGrp="1"/>
          </p:cNvSpPr>
          <p:nvPr>
            <p:ph sz="quarter" idx="1"/>
          </p:nvPr>
        </p:nvSpPr>
        <p:spPr/>
        <p:txBody>
          <a:bodyPr>
            <a:normAutofit/>
          </a:bodyPr>
          <a:lstStyle/>
          <a:p>
            <a:pPr lvl="0"/>
            <a:r>
              <a:rPr lang="en-US" dirty="0"/>
              <a:t>Welcome</a:t>
            </a:r>
          </a:p>
          <a:p>
            <a:r>
              <a:rPr lang="en-US" dirty="0"/>
              <a:t>Forum Website: </a:t>
            </a:r>
            <a:r>
              <a:rPr lang="en-US" dirty="0">
                <a:hlinkClick r:id="rId2"/>
              </a:rPr>
              <a:t>http://www.ahfsa.org/NBCP</a:t>
            </a:r>
            <a:endParaRPr lang="en-US" dirty="0"/>
          </a:p>
          <a:p>
            <a:r>
              <a:rPr lang="en-US" dirty="0"/>
              <a:t>Forum email: </a:t>
            </a:r>
            <a:r>
              <a:rPr lang="en-US" dirty="0">
                <a:hlinkClick r:id="rId3"/>
              </a:rPr>
              <a:t>backgroundchecksforum@googlegroups.com</a:t>
            </a:r>
            <a:endParaRPr lang="en-US" dirty="0"/>
          </a:p>
          <a:p>
            <a:pPr lvl="1"/>
            <a:r>
              <a:rPr lang="en-US" dirty="0"/>
              <a:t>Please email for assistance from other states, updates, or topic suggestions for our webinars or next conference</a:t>
            </a:r>
          </a:p>
          <a:p>
            <a:pPr lvl="2"/>
            <a:endParaRPr lang="en-US" dirty="0"/>
          </a:p>
        </p:txBody>
      </p:sp>
      <p:sp>
        <p:nvSpPr>
          <p:cNvPr id="4" name="Slide Number Placeholder 3"/>
          <p:cNvSpPr>
            <a:spLocks noGrp="1"/>
          </p:cNvSpPr>
          <p:nvPr>
            <p:ph type="sldNum" sz="quarter" idx="12"/>
          </p:nvPr>
        </p:nvSpPr>
        <p:spPr/>
        <p:txBody>
          <a:bodyPr/>
          <a:lstStyle/>
          <a:p>
            <a:pPr>
              <a:defRPr/>
            </a:pPr>
            <a:fld id="{7D10C2AC-D77A-411A-8AF8-B868A723A264}" type="slidenum">
              <a:rPr lang="en-US" altLang="en-US" smtClean="0"/>
              <a:pPr>
                <a:defRPr/>
              </a:pPr>
              <a:t>2</a:t>
            </a:fld>
            <a:endParaRPr lang="en-US" altLang="en-US"/>
          </a:p>
        </p:txBody>
      </p:sp>
    </p:spTree>
    <p:extLst>
      <p:ext uri="{BB962C8B-B14F-4D97-AF65-F5344CB8AC3E}">
        <p14:creationId xmlns:p14="http://schemas.microsoft.com/office/powerpoint/2010/main" val="2449774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Development of DACS</a:t>
            </a:r>
            <a:endParaRPr lang="en-US" dirty="0"/>
          </a:p>
        </p:txBody>
      </p:sp>
      <p:sp>
        <p:nvSpPr>
          <p:cNvPr id="3" name="Content Placeholder 2"/>
          <p:cNvSpPr>
            <a:spLocks noGrp="1"/>
          </p:cNvSpPr>
          <p:nvPr>
            <p:ph sz="quarter" idx="1"/>
          </p:nvPr>
        </p:nvSpPr>
        <p:spPr/>
        <p:txBody>
          <a:bodyPr>
            <a:normAutofit/>
          </a:bodyPr>
          <a:lstStyle/>
          <a:p>
            <a:r>
              <a:rPr lang="en-US" dirty="0"/>
              <a:t>Development of DACS</a:t>
            </a:r>
          </a:p>
          <a:p>
            <a:pPr lvl="1"/>
            <a:r>
              <a:rPr lang="en-US" dirty="0"/>
              <a:t>National Background Check Grant awarded in 2011</a:t>
            </a:r>
          </a:p>
          <a:p>
            <a:pPr lvl="1"/>
            <a:endParaRPr lang="en-US" dirty="0"/>
          </a:p>
          <a:p>
            <a:r>
              <a:rPr lang="en-US" dirty="0"/>
              <a:t>Legislation changed May 8, 2012</a:t>
            </a:r>
          </a:p>
          <a:p>
            <a:pPr lvl="1"/>
            <a:r>
              <a:rPr lang="en-US" dirty="0"/>
              <a:t>Passed house and senate with 100% approval</a:t>
            </a:r>
          </a:p>
          <a:p>
            <a:pPr lvl="1"/>
            <a:r>
              <a:rPr lang="en-US" dirty="0"/>
              <a:t>Worked with public safety</a:t>
            </a:r>
          </a:p>
          <a:p>
            <a:pPr lvl="1"/>
            <a:r>
              <a:rPr lang="en-US" dirty="0"/>
              <a:t>Initially developed DACS to handle both State and Federal Rap back</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679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Partnership with Public Safety</a:t>
            </a:r>
            <a:endParaRPr lang="en-US" dirty="0"/>
          </a:p>
        </p:txBody>
      </p:sp>
      <p:sp>
        <p:nvSpPr>
          <p:cNvPr id="3" name="Content Placeholder 2"/>
          <p:cNvSpPr>
            <a:spLocks noGrp="1"/>
          </p:cNvSpPr>
          <p:nvPr>
            <p:ph sz="quarter" idx="1"/>
          </p:nvPr>
        </p:nvSpPr>
        <p:spPr/>
        <p:txBody>
          <a:bodyPr/>
          <a:lstStyle/>
          <a:p>
            <a:pPr marL="0" indent="0">
              <a:buNone/>
            </a:pPr>
            <a:r>
              <a:rPr lang="en-US" dirty="0"/>
              <a:t>Partnership with Public Safety (BCI) from inception</a:t>
            </a:r>
          </a:p>
          <a:p>
            <a:pPr marL="0" indent="0">
              <a:buNone/>
            </a:pPr>
            <a:endParaRPr lang="en-US" dirty="0"/>
          </a:p>
          <a:p>
            <a:r>
              <a:rPr lang="en-US" dirty="0"/>
              <a:t>BCI implemented Federal Rap back via the Western Identification Network in 2015.</a:t>
            </a:r>
          </a:p>
          <a:p>
            <a:pPr lvl="1"/>
            <a:r>
              <a:rPr lang="en-US" dirty="0"/>
              <a:t>BCI changed their statute (53-10-108) to allow agencies who had authority to conduct FBI background checks the ability to add Federal Rap back </a:t>
            </a:r>
          </a:p>
          <a:p>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5294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Federal Rap back Implemented</a:t>
            </a:r>
          </a:p>
        </p:txBody>
      </p:sp>
      <p:sp>
        <p:nvSpPr>
          <p:cNvPr id="3" name="Content Placeholder 2"/>
          <p:cNvSpPr>
            <a:spLocks noGrp="1"/>
          </p:cNvSpPr>
          <p:nvPr>
            <p:ph sz="quarter" idx="1"/>
          </p:nvPr>
        </p:nvSpPr>
        <p:spPr/>
        <p:txBody>
          <a:bodyPr/>
          <a:lstStyle/>
          <a:p>
            <a:r>
              <a:rPr lang="en-US" dirty="0"/>
              <a:t>DACS Federal Rap back Implemented</a:t>
            </a:r>
          </a:p>
          <a:p>
            <a:pPr lvl="1"/>
            <a:r>
              <a:rPr lang="en-US" dirty="0"/>
              <a:t>Bureau of Emergency Medical Services</a:t>
            </a:r>
          </a:p>
          <a:p>
            <a:pPr lvl="2"/>
            <a:r>
              <a:rPr lang="en-US" dirty="0"/>
              <a:t>November 25, 2015</a:t>
            </a:r>
          </a:p>
          <a:p>
            <a:endParaRPr lang="en-US" dirty="0"/>
          </a:p>
          <a:p>
            <a:pPr lvl="1"/>
            <a:r>
              <a:rPr lang="en-US" dirty="0"/>
              <a:t>Health Facilities</a:t>
            </a:r>
          </a:p>
          <a:p>
            <a:pPr lvl="2"/>
            <a:r>
              <a:rPr lang="en-US" dirty="0"/>
              <a:t>July 5, 2018 </a:t>
            </a:r>
          </a:p>
          <a:p>
            <a:pPr lvl="2"/>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8459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Federal Rap Back </a:t>
            </a:r>
            <a:r>
              <a:rPr lang="en-US" dirty="0" err="1"/>
              <a:t>cont</a:t>
            </a:r>
            <a:r>
              <a:rPr lang="en-US" dirty="0"/>
              <a:t>….</a:t>
            </a:r>
          </a:p>
        </p:txBody>
      </p:sp>
      <p:sp>
        <p:nvSpPr>
          <p:cNvPr id="3" name="Content Placeholder 2"/>
          <p:cNvSpPr>
            <a:spLocks noGrp="1"/>
          </p:cNvSpPr>
          <p:nvPr>
            <p:ph sz="quarter" idx="1"/>
          </p:nvPr>
        </p:nvSpPr>
        <p:spPr/>
        <p:txBody>
          <a:bodyPr/>
          <a:lstStyle/>
          <a:p>
            <a:r>
              <a:rPr lang="en-US" dirty="0"/>
              <a:t>Background check Eligible</a:t>
            </a:r>
          </a:p>
          <a:p>
            <a:r>
              <a:rPr lang="en-US" dirty="0"/>
              <a:t>Notification of rap back event</a:t>
            </a:r>
          </a:p>
          <a:p>
            <a:pPr lvl="1"/>
            <a:r>
              <a:rPr lang="en-US" dirty="0"/>
              <a:t>BCI sends notification to DACS</a:t>
            </a:r>
          </a:p>
          <a:p>
            <a:r>
              <a:rPr lang="en-US" dirty="0"/>
              <a:t>Staff look at offenses to determine if event is disqualifying </a:t>
            </a:r>
          </a:p>
          <a:p>
            <a:pPr lvl="1"/>
            <a:r>
              <a:rPr lang="en-US" dirty="0"/>
              <a:t>True – Not Eligible or Eligible no longer valid</a:t>
            </a:r>
          </a:p>
          <a:p>
            <a:pPr lvl="2"/>
            <a:r>
              <a:rPr lang="en-US" dirty="0"/>
              <a:t>Notification sent to provider via DACS</a:t>
            </a:r>
          </a:p>
          <a:p>
            <a:pPr lvl="2"/>
            <a:r>
              <a:rPr lang="en-US" dirty="0"/>
              <a:t>Notification sent to individual via certified letter</a:t>
            </a:r>
          </a:p>
          <a:p>
            <a:pPr lvl="3"/>
            <a:r>
              <a:rPr lang="en-US" dirty="0"/>
              <a:t>May choose to appeal</a:t>
            </a:r>
          </a:p>
          <a:p>
            <a:pPr lvl="1"/>
            <a:r>
              <a:rPr lang="en-US" dirty="0"/>
              <a:t>False – Eligibility remains</a:t>
            </a:r>
          </a:p>
          <a:p>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23</a:t>
            </a:fld>
            <a:endParaRPr lang="en-US" dirty="0"/>
          </a:p>
        </p:txBody>
      </p:sp>
    </p:spTree>
    <p:extLst>
      <p:ext uri="{BB962C8B-B14F-4D97-AF65-F5344CB8AC3E}">
        <p14:creationId xmlns:p14="http://schemas.microsoft.com/office/powerpoint/2010/main" val="877408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chor="ctr">
            <a:normAutofit/>
          </a:bodyPr>
          <a:lstStyle/>
          <a:p>
            <a:pPr marL="0" indent="0" algn="ctr">
              <a:buNone/>
            </a:pPr>
            <a:r>
              <a:rPr lang="en-US" sz="4400" dirty="0"/>
              <a:t>Questions?</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16017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chor="ctr">
            <a:normAutofit/>
          </a:bodyPr>
          <a:lstStyle/>
          <a:p>
            <a:pPr marL="0" indent="0" algn="ctr">
              <a:buNone/>
            </a:pPr>
            <a:r>
              <a:rPr lang="en-US" sz="4400" dirty="0"/>
              <a:t>Thank you!</a:t>
            </a:r>
          </a:p>
          <a:p>
            <a:pPr marL="0" indent="0" algn="ctr">
              <a:buNone/>
            </a:pPr>
            <a:endParaRPr lang="en-US" sz="4400" dirty="0"/>
          </a:p>
          <a:p>
            <a:pPr marL="0" indent="0" algn="ctr">
              <a:buNone/>
            </a:pPr>
            <a:r>
              <a:rPr lang="en-US" sz="3600" dirty="0"/>
              <a:t>Next Meeting: May 30, 2019</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7079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AHFSA Conference update</a:t>
            </a:r>
          </a:p>
        </p:txBody>
      </p:sp>
      <p:sp>
        <p:nvSpPr>
          <p:cNvPr id="3" name="Content Placeholder 2"/>
          <p:cNvSpPr>
            <a:spLocks noGrp="1"/>
          </p:cNvSpPr>
          <p:nvPr>
            <p:ph sz="quarter" idx="1"/>
          </p:nvPr>
        </p:nvSpPr>
        <p:spPr/>
        <p:txBody>
          <a:bodyPr>
            <a:normAutofit lnSpcReduction="10000"/>
          </a:bodyPr>
          <a:lstStyle/>
          <a:p>
            <a:pPr lvl="0"/>
            <a:r>
              <a:rPr lang="en-US" dirty="0"/>
              <a:t>AHFSA Conference</a:t>
            </a:r>
          </a:p>
          <a:p>
            <a:pPr lvl="1"/>
            <a:r>
              <a:rPr lang="en-US" dirty="0"/>
              <a:t>New Forum organization</a:t>
            </a:r>
          </a:p>
          <a:p>
            <a:pPr lvl="2">
              <a:buClr>
                <a:prstClr val="white">
                  <a:shade val="50000"/>
                </a:prstClr>
              </a:buClr>
            </a:pPr>
            <a:r>
              <a:rPr lang="en-US" dirty="0"/>
              <a:t>Forum Chair: Taylor Haddock</a:t>
            </a:r>
          </a:p>
          <a:p>
            <a:pPr lvl="2"/>
            <a:r>
              <a:rPr lang="en-US" dirty="0"/>
              <a:t>Conference planning: Melanie </a:t>
            </a:r>
            <a:r>
              <a:rPr lang="en-US" dirty="0" err="1"/>
              <a:t>Madore</a:t>
            </a:r>
            <a:endParaRPr lang="en-US" dirty="0"/>
          </a:p>
          <a:p>
            <a:pPr lvl="2"/>
            <a:r>
              <a:rPr lang="en-US" dirty="0"/>
              <a:t>Quarterly Forum article for the NBCP bulletin: Meghan Shears </a:t>
            </a:r>
          </a:p>
          <a:p>
            <a:pPr lvl="2"/>
            <a:r>
              <a:rPr lang="en-US" dirty="0"/>
              <a:t>Webinar Program development: Brenda </a:t>
            </a:r>
            <a:r>
              <a:rPr lang="en-US" dirty="0" err="1"/>
              <a:t>Dreher</a:t>
            </a:r>
            <a:r>
              <a:rPr lang="en-US" dirty="0"/>
              <a:t> and Jane </a:t>
            </a:r>
            <a:r>
              <a:rPr lang="en-US" dirty="0" err="1"/>
              <a:t>Lengel</a:t>
            </a:r>
            <a:endParaRPr lang="en-US" dirty="0"/>
          </a:p>
          <a:p>
            <a:pPr lvl="2"/>
            <a:r>
              <a:rPr lang="en-US" dirty="0"/>
              <a:t>Web site content management: Pat </a:t>
            </a:r>
            <a:r>
              <a:rPr lang="en-US" dirty="0" err="1"/>
              <a:t>Trella</a:t>
            </a:r>
            <a:endParaRPr lang="en-US" dirty="0"/>
          </a:p>
          <a:p>
            <a:pPr lvl="2"/>
            <a:r>
              <a:rPr lang="en-US" dirty="0"/>
              <a:t>NNAR Coordination: James Joslin</a:t>
            </a:r>
          </a:p>
          <a:p>
            <a:pPr lvl="2"/>
            <a:r>
              <a:rPr lang="en-US" dirty="0"/>
              <a:t>MedFile Access Development: Jane Lengel, Meghan Shears, and Ernie Baumann</a:t>
            </a:r>
          </a:p>
        </p:txBody>
      </p:sp>
      <p:sp>
        <p:nvSpPr>
          <p:cNvPr id="4" name="Slide Number Placeholder 3"/>
          <p:cNvSpPr>
            <a:spLocks noGrp="1"/>
          </p:cNvSpPr>
          <p:nvPr>
            <p:ph type="sldNum" sz="quarter" idx="12"/>
          </p:nvPr>
        </p:nvSpPr>
        <p:spPr/>
        <p:txBody>
          <a:bodyPr/>
          <a:lstStyle/>
          <a:p>
            <a:fld id="{6422D543-5F4B-49B1-804D-4C6B7EE4FD96}" type="slidenum">
              <a:rPr lang="en-US" smtClean="0"/>
              <a:pPr/>
              <a:t>3</a:t>
            </a:fld>
            <a:endParaRPr lang="en-US" dirty="0"/>
          </a:p>
        </p:txBody>
      </p:sp>
    </p:spTree>
    <p:extLst>
      <p:ext uri="{BB962C8B-B14F-4D97-AF65-F5344CB8AC3E}">
        <p14:creationId xmlns:p14="http://schemas.microsoft.com/office/powerpoint/2010/main" val="232868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2019 Conference Topics </a:t>
            </a:r>
          </a:p>
          <a:p>
            <a:pPr algn="ctr">
              <a:buFontTx/>
              <a:buChar char="-"/>
            </a:pPr>
            <a:r>
              <a:rPr lang="en-US" sz="4000" dirty="0"/>
              <a:t>Melanie Madore</a:t>
            </a: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4</a:t>
            </a:fld>
            <a:endParaRPr lang="en-US" dirty="0"/>
          </a:p>
        </p:txBody>
      </p:sp>
    </p:spTree>
    <p:extLst>
      <p:ext uri="{BB962C8B-B14F-4D97-AF65-F5344CB8AC3E}">
        <p14:creationId xmlns:p14="http://schemas.microsoft.com/office/powerpoint/2010/main" val="245934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280F-9100-442A-A276-E8AE63F22A2E}"/>
              </a:ext>
            </a:extLst>
          </p:cNvPr>
          <p:cNvSpPr>
            <a:spLocks noGrp="1"/>
          </p:cNvSpPr>
          <p:nvPr>
            <p:ph type="title"/>
          </p:nvPr>
        </p:nvSpPr>
        <p:spPr>
          <a:xfrm>
            <a:off x="0" y="152400"/>
            <a:ext cx="7772400" cy="685800"/>
          </a:xfrm>
        </p:spPr>
        <p:txBody>
          <a:bodyPr>
            <a:noAutofit/>
          </a:bodyPr>
          <a:lstStyle/>
          <a:p>
            <a:r>
              <a:rPr lang="en-US" dirty="0"/>
              <a:t>2019 Conference Topics</a:t>
            </a:r>
          </a:p>
        </p:txBody>
      </p:sp>
      <p:graphicFrame>
        <p:nvGraphicFramePr>
          <p:cNvPr id="5" name="Content Placeholder 4">
            <a:extLst>
              <a:ext uri="{FF2B5EF4-FFF2-40B4-BE49-F238E27FC236}">
                <a16:creationId xmlns:a16="http://schemas.microsoft.com/office/drawing/2014/main" id="{EB22BAFF-E711-4955-B5E1-78E6A9982A79}"/>
              </a:ext>
            </a:extLst>
          </p:cNvPr>
          <p:cNvGraphicFramePr>
            <a:graphicFrameLocks noGrp="1"/>
          </p:cNvGraphicFramePr>
          <p:nvPr>
            <p:ph sz="quarter" idx="1"/>
            <p:extLst>
              <p:ext uri="{D42A27DB-BD31-4B8C-83A1-F6EECF244321}">
                <p14:modId xmlns:p14="http://schemas.microsoft.com/office/powerpoint/2010/main" val="1663952393"/>
              </p:ext>
            </p:extLst>
          </p:nvPr>
        </p:nvGraphicFramePr>
        <p:xfrm>
          <a:off x="533400" y="990600"/>
          <a:ext cx="7848600" cy="4968259"/>
        </p:xfrm>
        <a:graphic>
          <a:graphicData uri="http://schemas.openxmlformats.org/drawingml/2006/table">
            <a:tbl>
              <a:tblPr firstRow="1" firstCol="1" bandRow="1">
                <a:tableStyleId>{5C22544A-7EE6-4342-B048-85BDC9FD1C3A}</a:tableStyleId>
              </a:tblPr>
              <a:tblGrid>
                <a:gridCol w="3924300">
                  <a:extLst>
                    <a:ext uri="{9D8B030D-6E8A-4147-A177-3AD203B41FA5}">
                      <a16:colId xmlns:a16="http://schemas.microsoft.com/office/drawing/2014/main" val="2335262758"/>
                    </a:ext>
                  </a:extLst>
                </a:gridCol>
                <a:gridCol w="3924300">
                  <a:extLst>
                    <a:ext uri="{9D8B030D-6E8A-4147-A177-3AD203B41FA5}">
                      <a16:colId xmlns:a16="http://schemas.microsoft.com/office/drawing/2014/main" val="4080346576"/>
                    </a:ext>
                  </a:extLst>
                </a:gridCol>
              </a:tblGrid>
              <a:tr h="284638">
                <a:tc>
                  <a:txBody>
                    <a:bodyPr/>
                    <a:lstStyle/>
                    <a:p>
                      <a:pPr marL="0" marR="0">
                        <a:spcBef>
                          <a:spcPts val="0"/>
                        </a:spcBef>
                        <a:spcAft>
                          <a:spcPts val="0"/>
                        </a:spcAft>
                      </a:pPr>
                      <a:r>
                        <a:rPr lang="en-US" sz="1400">
                          <a:effectLst/>
                        </a:rPr>
                        <a:t>Potential Session Topics</a:t>
                      </a:r>
                      <a:endParaRPr lang="en-US" sz="1400">
                        <a:effectLst/>
                        <a:latin typeface="Calibri" panose="020F0502020204030204" pitchFamily="34" charset="0"/>
                        <a:ea typeface="Calibri" panose="020F0502020204030204" pitchFamily="34" charset="0"/>
                      </a:endParaRPr>
                    </a:p>
                  </a:txBody>
                  <a:tcPr marL="56804" marR="56804" marT="0" marB="0"/>
                </a:tc>
                <a:tc>
                  <a:txBody>
                    <a:bodyPr/>
                    <a:lstStyle/>
                    <a:p>
                      <a:pPr marL="0" marR="0">
                        <a:spcBef>
                          <a:spcPts val="0"/>
                        </a:spcBef>
                        <a:spcAft>
                          <a:spcPts val="0"/>
                        </a:spcAft>
                      </a:pPr>
                      <a:r>
                        <a:rPr lang="en-US" sz="1400" dirty="0">
                          <a:effectLst/>
                        </a:rPr>
                        <a:t>Potential Presenters/Facilitators (“Volunteers”)</a:t>
                      </a:r>
                      <a:endParaRPr lang="en-US" sz="1400" dirty="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3295030367"/>
                  </a:ext>
                </a:extLst>
              </a:tr>
              <a:tr h="168374">
                <a:tc>
                  <a:txBody>
                    <a:bodyPr/>
                    <a:lstStyle/>
                    <a:p>
                      <a:pPr marL="342900" marR="0" lvl="0" indent="-342900">
                        <a:lnSpc>
                          <a:spcPct val="115000"/>
                        </a:lnSpc>
                        <a:spcBef>
                          <a:spcPts val="0"/>
                        </a:spcBef>
                        <a:spcAft>
                          <a:spcPts val="0"/>
                        </a:spcAft>
                        <a:buFont typeface="+mj-lt"/>
                        <a:buAutoNum type="arabicParenR"/>
                      </a:pPr>
                      <a:r>
                        <a:rPr lang="en-US" sz="1050">
                          <a:effectLst/>
                        </a:rPr>
                        <a:t>New NBCP States</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0" marR="0">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3652398816"/>
                  </a:ext>
                </a:extLst>
              </a:tr>
              <a:tr h="232788">
                <a:tc>
                  <a:txBody>
                    <a:bodyPr/>
                    <a:lstStyle/>
                    <a:p>
                      <a:pPr marL="342900" marR="0" lvl="0" indent="-342900">
                        <a:lnSpc>
                          <a:spcPct val="115000"/>
                        </a:lnSpc>
                        <a:spcBef>
                          <a:spcPts val="0"/>
                        </a:spcBef>
                        <a:spcAft>
                          <a:spcPts val="0"/>
                        </a:spcAft>
                        <a:buFont typeface="+mj-lt"/>
                        <a:buAutoNum type="arabicParenR"/>
                      </a:pPr>
                      <a:r>
                        <a:rPr lang="en-US" sz="1050">
                          <a:effectLst/>
                        </a:rPr>
                        <a:t>FBI – Vision, Future, Services for New States</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0" marR="0">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281463469"/>
                  </a:ext>
                </a:extLst>
              </a:tr>
              <a:tr h="348006">
                <a:tc>
                  <a:txBody>
                    <a:bodyPr/>
                    <a:lstStyle/>
                    <a:p>
                      <a:pPr marL="342900" marR="0" lvl="0" indent="-342900">
                        <a:lnSpc>
                          <a:spcPct val="115000"/>
                        </a:lnSpc>
                        <a:spcBef>
                          <a:spcPts val="0"/>
                        </a:spcBef>
                        <a:spcAft>
                          <a:spcPts val="0"/>
                        </a:spcAft>
                        <a:buFont typeface="+mj-lt"/>
                        <a:buAutoNum type="arabicParenR"/>
                      </a:pPr>
                      <a:r>
                        <a:rPr lang="en-US" sz="1050">
                          <a:effectLst/>
                        </a:rPr>
                        <a:t>Compact Council/FBI – Audit Committee Requirements/Findings</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Denise Matthews, Georgia</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14595489"/>
                  </a:ext>
                </a:extLst>
              </a:tr>
              <a:tr h="168374">
                <a:tc>
                  <a:txBody>
                    <a:bodyPr/>
                    <a:lstStyle/>
                    <a:p>
                      <a:pPr marL="342900" marR="0" lvl="0" indent="-342900">
                        <a:lnSpc>
                          <a:spcPct val="115000"/>
                        </a:lnSpc>
                        <a:spcBef>
                          <a:spcPts val="0"/>
                        </a:spcBef>
                        <a:spcAft>
                          <a:spcPts val="0"/>
                        </a:spcAft>
                        <a:buFont typeface="+mj-lt"/>
                        <a:buAutoNum type="arabicParenR"/>
                      </a:pPr>
                      <a:r>
                        <a:rPr lang="en-US" sz="1050">
                          <a:effectLst/>
                        </a:rPr>
                        <a:t>Federal Rap Back Implementation</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0" marR="0">
                        <a:spcBef>
                          <a:spcPts val="0"/>
                        </a:spcBef>
                        <a:spcAft>
                          <a:spcPts val="0"/>
                        </a:spcAft>
                      </a:pPr>
                      <a:r>
                        <a:rPr lang="en-US" sz="1050">
                          <a:effectLst/>
                        </a:rPr>
                        <a:t> </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2396050040"/>
                  </a:ext>
                </a:extLst>
              </a:tr>
              <a:tr h="168374">
                <a:tc>
                  <a:txBody>
                    <a:bodyPr/>
                    <a:lstStyle/>
                    <a:p>
                      <a:pPr marL="342900" marR="0" lvl="0" indent="-342900">
                        <a:lnSpc>
                          <a:spcPct val="115000"/>
                        </a:lnSpc>
                        <a:spcBef>
                          <a:spcPts val="0"/>
                        </a:spcBef>
                        <a:spcAft>
                          <a:spcPts val="0"/>
                        </a:spcAft>
                        <a:buFont typeface="+mj-lt"/>
                        <a:buAutoNum type="arabicParenR"/>
                      </a:pPr>
                      <a:r>
                        <a:rPr lang="en-US" sz="1050">
                          <a:effectLst/>
                        </a:rPr>
                        <a:t>National Nurse Aide Registry Update</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James Joslin, Oklahoma</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132651059"/>
                  </a:ext>
                </a:extLst>
              </a:tr>
              <a:tr h="317739">
                <a:tc>
                  <a:txBody>
                    <a:bodyPr/>
                    <a:lstStyle/>
                    <a:p>
                      <a:pPr marL="342900" marR="0" lvl="0" indent="-342900">
                        <a:lnSpc>
                          <a:spcPct val="115000"/>
                        </a:lnSpc>
                        <a:spcBef>
                          <a:spcPts val="0"/>
                        </a:spcBef>
                        <a:spcAft>
                          <a:spcPts val="0"/>
                        </a:spcAft>
                        <a:buFont typeface="+mj-lt"/>
                        <a:buAutoNum type="arabicParenR"/>
                      </a:pPr>
                      <a:r>
                        <a:rPr lang="en-US" sz="1050">
                          <a:effectLst/>
                        </a:rPr>
                        <a:t>Demo of states’ background screening systems</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Jane Lengel, Ohio (tentative)</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3563041506"/>
                  </a:ext>
                </a:extLst>
              </a:tr>
              <a:tr h="317739">
                <a:tc>
                  <a:txBody>
                    <a:bodyPr/>
                    <a:lstStyle/>
                    <a:p>
                      <a:pPr marL="342900" marR="0" lvl="0" indent="-342900">
                        <a:lnSpc>
                          <a:spcPct val="115000"/>
                        </a:lnSpc>
                        <a:spcBef>
                          <a:spcPts val="0"/>
                        </a:spcBef>
                        <a:spcAft>
                          <a:spcPts val="0"/>
                        </a:spcAft>
                        <a:buFont typeface="+mj-lt"/>
                        <a:buAutoNum type="arabicParenR"/>
                      </a:pPr>
                      <a:r>
                        <a:rPr lang="en-US" sz="1050">
                          <a:effectLst/>
                        </a:rPr>
                        <a:t>NBCP and Survey Staff – how they work together</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Leticia Metherell, RN, CPM, Nevada</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2411394237"/>
                  </a:ext>
                </a:extLst>
              </a:tr>
              <a:tr h="317739">
                <a:tc>
                  <a:txBody>
                    <a:bodyPr/>
                    <a:lstStyle/>
                    <a:p>
                      <a:pPr marL="342900" marR="0" lvl="0" indent="-342900">
                        <a:lnSpc>
                          <a:spcPct val="115000"/>
                        </a:lnSpc>
                        <a:spcBef>
                          <a:spcPts val="0"/>
                        </a:spcBef>
                        <a:spcAft>
                          <a:spcPts val="0"/>
                        </a:spcAft>
                        <a:buFont typeface="+mj-lt"/>
                        <a:buAutoNum type="arabicParenR"/>
                      </a:pPr>
                      <a:r>
                        <a:rPr lang="en-US" sz="1050">
                          <a:effectLst/>
                        </a:rPr>
                        <a:t>Waiver Processes – disqualifiers, time limits, tiering, etc.</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K. Adam Krajniak, Jr., Michigan</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1964303440"/>
                  </a:ext>
                </a:extLst>
              </a:tr>
              <a:tr h="481405">
                <a:tc>
                  <a:txBody>
                    <a:bodyPr/>
                    <a:lstStyle/>
                    <a:p>
                      <a:pPr marL="342900" marR="0" lvl="0" indent="-342900">
                        <a:lnSpc>
                          <a:spcPct val="115000"/>
                        </a:lnSpc>
                        <a:spcBef>
                          <a:spcPts val="0"/>
                        </a:spcBef>
                        <a:spcAft>
                          <a:spcPts val="0"/>
                        </a:spcAft>
                        <a:buFont typeface="+mj-lt"/>
                        <a:buAutoNum type="arabicParenR"/>
                      </a:pPr>
                      <a:r>
                        <a:rPr lang="en-US" sz="1050">
                          <a:effectLst/>
                        </a:rPr>
                        <a:t>Working w/elected officials and engaging stakeholders</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dirty="0">
                          <a:effectLst/>
                        </a:rPr>
                        <a:t>Stephen J. Gobbo, Esq., Michigan (tentative)</a:t>
                      </a:r>
                    </a:p>
                    <a:p>
                      <a:pPr marL="342900" marR="0" lvl="0" indent="-342900">
                        <a:lnSpc>
                          <a:spcPct val="115000"/>
                        </a:lnSpc>
                        <a:spcBef>
                          <a:spcPts val="0"/>
                        </a:spcBef>
                        <a:spcAft>
                          <a:spcPts val="0"/>
                        </a:spcAft>
                        <a:buFont typeface="Symbol" panose="05050102010706020507" pitchFamily="18" charset="2"/>
                        <a:buChar char=""/>
                      </a:pPr>
                      <a:r>
                        <a:rPr lang="en-US" sz="1050">
                          <a:effectLst/>
                        </a:rPr>
                        <a:t>Jane Lengel, Ohio (tentative)</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3752187610"/>
                  </a:ext>
                </a:extLst>
              </a:tr>
              <a:tr h="348006">
                <a:tc>
                  <a:txBody>
                    <a:bodyPr/>
                    <a:lstStyle/>
                    <a:p>
                      <a:pPr marL="342900" marR="0" lvl="0" indent="-342900">
                        <a:lnSpc>
                          <a:spcPct val="115000"/>
                        </a:lnSpc>
                        <a:spcBef>
                          <a:spcPts val="0"/>
                        </a:spcBef>
                        <a:spcAft>
                          <a:spcPts val="0"/>
                        </a:spcAft>
                        <a:buFont typeface="+mj-lt"/>
                        <a:buAutoNum type="arabicParenR"/>
                      </a:pPr>
                      <a:r>
                        <a:rPr lang="en-US" sz="1050">
                          <a:effectLst/>
                        </a:rPr>
                        <a:t>Media relations – positive and negative experiences and advice</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Stephen J. Gobbo, Esq., Michigan (tentative)</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183909063"/>
                  </a:ext>
                </a:extLst>
              </a:tr>
              <a:tr h="724267">
                <a:tc>
                  <a:txBody>
                    <a:bodyPr/>
                    <a:lstStyle/>
                    <a:p>
                      <a:pPr marL="342900" marR="0" lvl="0" indent="-342900">
                        <a:lnSpc>
                          <a:spcPct val="115000"/>
                        </a:lnSpc>
                        <a:spcBef>
                          <a:spcPts val="0"/>
                        </a:spcBef>
                        <a:spcAft>
                          <a:spcPts val="0"/>
                        </a:spcAft>
                        <a:buFont typeface="+mj-lt"/>
                        <a:buAutoNum type="arabicParenR"/>
                      </a:pPr>
                      <a:r>
                        <a:rPr lang="en-US" sz="1050" dirty="0">
                          <a:effectLst/>
                        </a:rPr>
                        <a:t>Round Table Q &amp; A</a:t>
                      </a:r>
                      <a:endParaRPr lang="en-US" sz="1050" dirty="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dirty="0">
                          <a:effectLst/>
                        </a:rPr>
                        <a:t>CNA</a:t>
                      </a:r>
                    </a:p>
                    <a:p>
                      <a:pPr marL="342900" marR="0" lvl="0" indent="-342900">
                        <a:lnSpc>
                          <a:spcPct val="115000"/>
                        </a:lnSpc>
                        <a:spcBef>
                          <a:spcPts val="0"/>
                        </a:spcBef>
                        <a:spcAft>
                          <a:spcPts val="0"/>
                        </a:spcAft>
                        <a:buFont typeface="Symbol" panose="05050102010706020507" pitchFamily="18" charset="2"/>
                        <a:buChar char=""/>
                      </a:pPr>
                      <a:r>
                        <a:rPr lang="en-US" sz="1050" dirty="0">
                          <a:effectLst/>
                        </a:rPr>
                        <a:t>Alem Ghebrezghi, MS-HCA, District of Columbia</a:t>
                      </a:r>
                    </a:p>
                    <a:p>
                      <a:pPr marL="342900" marR="0" lvl="0" indent="-342900">
                        <a:lnSpc>
                          <a:spcPct val="115000"/>
                        </a:lnSpc>
                        <a:spcBef>
                          <a:spcPts val="0"/>
                        </a:spcBef>
                        <a:spcAft>
                          <a:spcPts val="0"/>
                        </a:spcAft>
                        <a:buFont typeface="Symbol" panose="05050102010706020507" pitchFamily="18" charset="2"/>
                        <a:buChar char=""/>
                      </a:pPr>
                      <a:r>
                        <a:rPr lang="en-US" sz="1050" dirty="0">
                          <a:effectLst/>
                        </a:rPr>
                        <a:t>Stephen J. </a:t>
                      </a:r>
                      <a:r>
                        <a:rPr lang="en-US" sz="1050" dirty="0" err="1">
                          <a:effectLst/>
                        </a:rPr>
                        <a:t>Gobb</a:t>
                      </a:r>
                      <a:r>
                        <a:rPr lang="en-US" sz="1050" dirty="0">
                          <a:effectLst/>
                        </a:rPr>
                        <a:t>, Esq., Michigan (tentative)</a:t>
                      </a:r>
                    </a:p>
                    <a:p>
                      <a:pPr marL="342900" marR="0" lvl="0" indent="-342900">
                        <a:lnSpc>
                          <a:spcPct val="115000"/>
                        </a:lnSpc>
                        <a:spcBef>
                          <a:spcPts val="0"/>
                        </a:spcBef>
                        <a:spcAft>
                          <a:spcPts val="0"/>
                        </a:spcAft>
                        <a:buFont typeface="Symbol" panose="05050102010706020507" pitchFamily="18" charset="2"/>
                        <a:buChar char=""/>
                      </a:pPr>
                      <a:r>
                        <a:rPr lang="en-US" sz="1050" dirty="0">
                          <a:effectLst/>
                        </a:rPr>
                        <a:t>Denise Matthews, Georgia</a:t>
                      </a:r>
                      <a:endParaRPr lang="en-US" sz="1050" dirty="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2834868411"/>
                  </a:ext>
                </a:extLst>
              </a:tr>
              <a:tr h="389751">
                <a:tc>
                  <a:txBody>
                    <a:bodyPr/>
                    <a:lstStyle/>
                    <a:p>
                      <a:pPr marL="342900" marR="0" lvl="0" indent="-342900">
                        <a:lnSpc>
                          <a:spcPct val="115000"/>
                        </a:lnSpc>
                        <a:spcBef>
                          <a:spcPts val="0"/>
                        </a:spcBef>
                        <a:spcAft>
                          <a:spcPts val="0"/>
                        </a:spcAft>
                        <a:buFont typeface="+mj-lt"/>
                        <a:buAutoNum type="arabicParenR"/>
                      </a:pPr>
                      <a:r>
                        <a:rPr lang="en-US" sz="1050">
                          <a:effectLst/>
                        </a:rPr>
                        <a:t>Administration on Children &amp; Families – Child Care Screening update, tie-in with NBCP</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K. Adam Krajniak, Jr., Michigan</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2373588178"/>
                  </a:ext>
                </a:extLst>
              </a:tr>
              <a:tr h="168374">
                <a:tc>
                  <a:txBody>
                    <a:bodyPr/>
                    <a:lstStyle/>
                    <a:p>
                      <a:pPr marL="342900" marR="0" lvl="0" indent="-342900">
                        <a:lnSpc>
                          <a:spcPct val="115000"/>
                        </a:lnSpc>
                        <a:spcBef>
                          <a:spcPts val="0"/>
                        </a:spcBef>
                        <a:spcAft>
                          <a:spcPts val="0"/>
                        </a:spcAft>
                        <a:buFont typeface="+mj-lt"/>
                        <a:buAutoNum type="arabicParenR"/>
                      </a:pPr>
                      <a:r>
                        <a:rPr lang="en-US" sz="1050">
                          <a:effectLst/>
                        </a:rPr>
                        <a:t>Planning Session for 2020 Conference</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a:effectLst/>
                        </a:rPr>
                        <a:t>NBCF leadership, all participants</a:t>
                      </a:r>
                      <a:endParaRPr lang="en-US" sz="105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2403230091"/>
                  </a:ext>
                </a:extLst>
              </a:tr>
              <a:tr h="317739">
                <a:tc>
                  <a:txBody>
                    <a:bodyPr/>
                    <a:lstStyle/>
                    <a:p>
                      <a:pPr marL="342900" marR="0" lvl="0" indent="-342900">
                        <a:lnSpc>
                          <a:spcPct val="115000"/>
                        </a:lnSpc>
                        <a:spcBef>
                          <a:spcPts val="0"/>
                        </a:spcBef>
                        <a:spcAft>
                          <a:spcPts val="0"/>
                        </a:spcAft>
                        <a:buFont typeface="+mj-lt"/>
                        <a:buAutoNum type="arabicParenR"/>
                      </a:pPr>
                      <a:r>
                        <a:rPr lang="en-US" sz="1050">
                          <a:effectLst/>
                        </a:rPr>
                        <a:t>Using the NBCP for Ohio’s Medical Marijuana Program</a:t>
                      </a:r>
                      <a:endParaRPr lang="en-US" sz="1050">
                        <a:effectLst/>
                        <a:latin typeface="Calibri" panose="020F0502020204030204" pitchFamily="34" charset="0"/>
                        <a:ea typeface="Calibri" panose="020F0502020204030204" pitchFamily="34" charset="0"/>
                      </a:endParaRPr>
                    </a:p>
                  </a:txBody>
                  <a:tcPr marL="56804" marR="56804"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dirty="0">
                          <a:effectLst/>
                        </a:rPr>
                        <a:t>Jane Lengel, Ohio (tentative)</a:t>
                      </a:r>
                      <a:endParaRPr lang="en-US" sz="1050" dirty="0">
                        <a:effectLst/>
                        <a:latin typeface="Calibri" panose="020F0502020204030204" pitchFamily="34" charset="0"/>
                        <a:ea typeface="Calibri" panose="020F0502020204030204" pitchFamily="34" charset="0"/>
                      </a:endParaRPr>
                    </a:p>
                  </a:txBody>
                  <a:tcPr marL="56804" marR="56804" marT="0" marB="0"/>
                </a:tc>
                <a:extLst>
                  <a:ext uri="{0D108BD9-81ED-4DB2-BD59-A6C34878D82A}">
                    <a16:rowId xmlns:a16="http://schemas.microsoft.com/office/drawing/2014/main" val="1736853369"/>
                  </a:ext>
                </a:extLst>
              </a:tr>
            </a:tbl>
          </a:graphicData>
        </a:graphic>
      </p:graphicFrame>
      <p:sp>
        <p:nvSpPr>
          <p:cNvPr id="4" name="Slide Number Placeholder 3">
            <a:extLst>
              <a:ext uri="{FF2B5EF4-FFF2-40B4-BE49-F238E27FC236}">
                <a16:creationId xmlns:a16="http://schemas.microsoft.com/office/drawing/2014/main" id="{1B2A19B4-8136-4607-AFA4-576E78DE133A}"/>
              </a:ext>
            </a:extLst>
          </p:cNvPr>
          <p:cNvSpPr>
            <a:spLocks noGrp="1"/>
          </p:cNvSpPr>
          <p:nvPr>
            <p:ph type="sldNum" sz="quarter" idx="12"/>
          </p:nvPr>
        </p:nvSpPr>
        <p:spPr/>
        <p:txBody>
          <a:bodyPr/>
          <a:lstStyle/>
          <a:p>
            <a:fld id="{6422D543-5F4B-49B1-804D-4C6B7EE4FD96}" type="slidenum">
              <a:rPr lang="en-US" smtClean="0"/>
              <a:pPr/>
              <a:t>5</a:t>
            </a:fld>
            <a:endParaRPr lang="en-US" dirty="0"/>
          </a:p>
        </p:txBody>
      </p:sp>
    </p:spTree>
    <p:extLst>
      <p:ext uri="{BB962C8B-B14F-4D97-AF65-F5344CB8AC3E}">
        <p14:creationId xmlns:p14="http://schemas.microsoft.com/office/powerpoint/2010/main" val="369108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280F-9100-442A-A276-E8AE63F22A2E}"/>
              </a:ext>
            </a:extLst>
          </p:cNvPr>
          <p:cNvSpPr>
            <a:spLocks noGrp="1"/>
          </p:cNvSpPr>
          <p:nvPr>
            <p:ph type="title"/>
          </p:nvPr>
        </p:nvSpPr>
        <p:spPr>
          <a:xfrm>
            <a:off x="0" y="152400"/>
            <a:ext cx="7772400" cy="685800"/>
          </a:xfrm>
        </p:spPr>
        <p:txBody>
          <a:bodyPr>
            <a:noAutofit/>
          </a:bodyPr>
          <a:lstStyle/>
          <a:p>
            <a:r>
              <a:rPr lang="en-US" sz="2800" dirty="0"/>
              <a:t>2019 Conference Planning Sessions</a:t>
            </a:r>
            <a:endParaRPr lang="en-US" sz="2400" dirty="0"/>
          </a:p>
        </p:txBody>
      </p:sp>
      <p:sp>
        <p:nvSpPr>
          <p:cNvPr id="3" name="Content Placeholder 2">
            <a:extLst>
              <a:ext uri="{FF2B5EF4-FFF2-40B4-BE49-F238E27FC236}">
                <a16:creationId xmlns:a16="http://schemas.microsoft.com/office/drawing/2014/main" id="{29E589DF-FFD7-46AA-968D-D95A0BF700A9}"/>
              </a:ext>
            </a:extLst>
          </p:cNvPr>
          <p:cNvSpPr>
            <a:spLocks noGrp="1"/>
          </p:cNvSpPr>
          <p:nvPr>
            <p:ph sz="quarter" idx="1"/>
          </p:nvPr>
        </p:nvSpPr>
        <p:spPr/>
        <p:txBody>
          <a:bodyPr>
            <a:normAutofit/>
          </a:bodyPr>
          <a:lstStyle/>
          <a:p>
            <a:pPr lvl="0"/>
            <a:r>
              <a:rPr lang="en-US" dirty="0"/>
              <a:t>Vendor Table</a:t>
            </a:r>
          </a:p>
          <a:p>
            <a:pPr lvl="0"/>
            <a:r>
              <a:rPr lang="en-US" dirty="0"/>
              <a:t>Forum Outreach</a:t>
            </a:r>
          </a:p>
          <a:p>
            <a:pPr lvl="1"/>
            <a:r>
              <a:rPr lang="en-US" dirty="0"/>
              <a:t>Presentation to general audience members</a:t>
            </a:r>
          </a:p>
        </p:txBody>
      </p:sp>
      <p:sp>
        <p:nvSpPr>
          <p:cNvPr id="4" name="Slide Number Placeholder 3">
            <a:extLst>
              <a:ext uri="{FF2B5EF4-FFF2-40B4-BE49-F238E27FC236}">
                <a16:creationId xmlns:a16="http://schemas.microsoft.com/office/drawing/2014/main" id="{1B2A19B4-8136-4607-AFA4-576E78DE133A}"/>
              </a:ext>
            </a:extLst>
          </p:cNvPr>
          <p:cNvSpPr>
            <a:spLocks noGrp="1"/>
          </p:cNvSpPr>
          <p:nvPr>
            <p:ph type="sldNum" sz="quarter" idx="12"/>
          </p:nvPr>
        </p:nvSpPr>
        <p:spPr/>
        <p:txBody>
          <a:bodyPr/>
          <a:lstStyle/>
          <a:p>
            <a:fld id="{6422D543-5F4B-49B1-804D-4C6B7EE4FD96}" type="slidenum">
              <a:rPr lang="en-US" smtClean="0"/>
              <a:pPr/>
              <a:t>6</a:t>
            </a:fld>
            <a:endParaRPr lang="en-US" dirty="0"/>
          </a:p>
        </p:txBody>
      </p:sp>
    </p:spTree>
    <p:extLst>
      <p:ext uri="{BB962C8B-B14F-4D97-AF65-F5344CB8AC3E}">
        <p14:creationId xmlns:p14="http://schemas.microsoft.com/office/powerpoint/2010/main" val="72915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NBCP CMS &amp; Technical Assistance Contract Updates</a:t>
            </a:r>
          </a:p>
          <a:p>
            <a:pPr algn="ctr">
              <a:buFontTx/>
              <a:buChar char="-"/>
            </a:pPr>
            <a:r>
              <a:rPr lang="en-US" sz="4000" dirty="0"/>
              <a:t>CaraLee Starnes</a:t>
            </a:r>
          </a:p>
          <a:p>
            <a:pPr algn="ctr">
              <a:buFontTx/>
              <a:buChar char="-"/>
            </a:pP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7</a:t>
            </a:fld>
            <a:endParaRPr lang="en-US" dirty="0"/>
          </a:p>
        </p:txBody>
      </p:sp>
    </p:spTree>
    <p:extLst>
      <p:ext uri="{BB962C8B-B14F-4D97-AF65-F5344CB8AC3E}">
        <p14:creationId xmlns:p14="http://schemas.microsoft.com/office/powerpoint/2010/main" val="134833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CMS Updates</a:t>
            </a:r>
            <a:endParaRPr lang="en-US" dirty="0"/>
          </a:p>
        </p:txBody>
      </p:sp>
      <p:sp>
        <p:nvSpPr>
          <p:cNvPr id="3" name="Content Placeholder 2"/>
          <p:cNvSpPr>
            <a:spLocks noGrp="1"/>
          </p:cNvSpPr>
          <p:nvPr>
            <p:ph sz="quarter" idx="1"/>
          </p:nvPr>
        </p:nvSpPr>
        <p:spPr>
          <a:xfrm>
            <a:off x="457200" y="1066800"/>
            <a:ext cx="8229600" cy="5090160"/>
          </a:xfrm>
        </p:spPr>
        <p:txBody>
          <a:bodyPr>
            <a:normAutofit lnSpcReduction="10000"/>
          </a:bodyPr>
          <a:lstStyle/>
          <a:p>
            <a:r>
              <a:rPr lang="en-US" dirty="0">
                <a:latin typeface="+mn-lt"/>
              </a:rPr>
              <a:t>Draft: OIG Interim Report: Assessment Of State Programs Concluded Between 2013 And 2016</a:t>
            </a:r>
          </a:p>
          <a:p>
            <a:pPr lvl="2"/>
            <a:r>
              <a:rPr lang="en-US" dirty="0">
                <a:latin typeface="+mn-lt"/>
              </a:rPr>
              <a:t>Final draft expected to be released in May 2019</a:t>
            </a:r>
          </a:p>
          <a:p>
            <a:pPr lvl="2"/>
            <a:r>
              <a:rPr lang="en-US" dirty="0">
                <a:latin typeface="+mn-lt"/>
              </a:rPr>
              <a:t>Includes status of State programs at time of graduation: </a:t>
            </a:r>
          </a:p>
          <a:p>
            <a:pPr lvl="3"/>
            <a:r>
              <a:rPr lang="en-US" dirty="0">
                <a:latin typeface="+mn-lt"/>
              </a:rPr>
              <a:t>Alaska</a:t>
            </a:r>
          </a:p>
          <a:p>
            <a:pPr lvl="3"/>
            <a:r>
              <a:rPr lang="en-US" dirty="0">
                <a:latin typeface="+mn-lt"/>
              </a:rPr>
              <a:t>Connecticut</a:t>
            </a:r>
          </a:p>
          <a:p>
            <a:pPr lvl="3"/>
            <a:r>
              <a:rPr lang="en-US" dirty="0">
                <a:latin typeface="+mn-lt"/>
              </a:rPr>
              <a:t>Delaware</a:t>
            </a:r>
          </a:p>
          <a:p>
            <a:pPr lvl="3"/>
            <a:r>
              <a:rPr lang="en-US" dirty="0">
                <a:latin typeface="+mn-lt"/>
              </a:rPr>
              <a:t>District of Columbia</a:t>
            </a:r>
          </a:p>
          <a:p>
            <a:pPr lvl="3"/>
            <a:r>
              <a:rPr lang="en-US" dirty="0">
                <a:latin typeface="+mn-lt"/>
              </a:rPr>
              <a:t>Florida</a:t>
            </a:r>
          </a:p>
          <a:p>
            <a:pPr lvl="3"/>
            <a:r>
              <a:rPr lang="en-US" dirty="0">
                <a:latin typeface="+mn-lt"/>
              </a:rPr>
              <a:t>Illinois</a:t>
            </a:r>
          </a:p>
          <a:p>
            <a:pPr lvl="3"/>
            <a:r>
              <a:rPr lang="en-US" dirty="0">
                <a:latin typeface="+mn-lt"/>
              </a:rPr>
              <a:t>Maryland</a:t>
            </a:r>
          </a:p>
          <a:p>
            <a:pPr lvl="3"/>
            <a:r>
              <a:rPr lang="en-US" dirty="0">
                <a:latin typeface="+mn-lt"/>
              </a:rPr>
              <a:t>Missouri</a:t>
            </a:r>
          </a:p>
          <a:p>
            <a:pPr lvl="3"/>
            <a:r>
              <a:rPr lang="en-US" dirty="0">
                <a:latin typeface="+mn-lt"/>
              </a:rPr>
              <a:t>New Mexico</a:t>
            </a:r>
          </a:p>
          <a:p>
            <a:pPr lvl="3"/>
            <a:r>
              <a:rPr lang="en-US" dirty="0">
                <a:latin typeface="+mn-lt"/>
              </a:rPr>
              <a:t>Rhode Island</a:t>
            </a:r>
          </a:p>
          <a:p>
            <a:pPr lvl="1"/>
            <a:endParaRPr lang="en-US" dirty="0">
              <a:latin typeface="+mn-lt"/>
            </a:endParaRPr>
          </a:p>
        </p:txBody>
      </p:sp>
      <p:sp>
        <p:nvSpPr>
          <p:cNvPr id="4" name="Slide Number Placeholder 3"/>
          <p:cNvSpPr>
            <a:spLocks noGrp="1"/>
          </p:cNvSpPr>
          <p:nvPr>
            <p:ph type="sldNum" sz="quarter" idx="12"/>
          </p:nvPr>
        </p:nvSpPr>
        <p:spPr/>
        <p:txBody>
          <a:bodyPr/>
          <a:lstStyle/>
          <a:p>
            <a:fld id="{6422D543-5F4B-49B1-804D-4C6B7EE4FD96}" type="slidenum">
              <a:rPr lang="en-US" smtClean="0"/>
              <a:pPr/>
              <a:t>8</a:t>
            </a:fld>
            <a:endParaRPr lang="en-US" dirty="0"/>
          </a:p>
        </p:txBody>
      </p:sp>
    </p:spTree>
    <p:extLst>
      <p:ext uri="{BB962C8B-B14F-4D97-AF65-F5344CB8AC3E}">
        <p14:creationId xmlns:p14="http://schemas.microsoft.com/office/powerpoint/2010/main" val="181423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CNA NBCP Technical Assistance Updates</a:t>
            </a:r>
          </a:p>
        </p:txBody>
      </p:sp>
      <p:sp>
        <p:nvSpPr>
          <p:cNvPr id="3" name="Content Placeholder 2"/>
          <p:cNvSpPr>
            <a:spLocks noGrp="1"/>
          </p:cNvSpPr>
          <p:nvPr>
            <p:ph sz="quarter" idx="1"/>
          </p:nvPr>
        </p:nvSpPr>
        <p:spPr>
          <a:xfrm>
            <a:off x="457200" y="1066800"/>
            <a:ext cx="8229600" cy="5257800"/>
          </a:xfrm>
        </p:spPr>
        <p:txBody>
          <a:bodyPr>
            <a:normAutofit lnSpcReduction="10000"/>
          </a:bodyPr>
          <a:lstStyle/>
          <a:p>
            <a:pPr lvl="1"/>
            <a:r>
              <a:rPr lang="en-US" dirty="0">
                <a:latin typeface="+mn-lt"/>
              </a:rPr>
              <a:t>Quarterly Reports Due April 30!</a:t>
            </a:r>
          </a:p>
          <a:p>
            <a:pPr lvl="2"/>
            <a:r>
              <a:rPr lang="en-US" dirty="0">
                <a:latin typeface="+mn-lt"/>
              </a:rPr>
              <a:t>Graduated States – please continue to submit data- the OIG will use all data submitted in interim and final evaluations of your programs.</a:t>
            </a:r>
          </a:p>
          <a:p>
            <a:pPr lvl="1"/>
            <a:r>
              <a:rPr lang="en-US" dirty="0">
                <a:latin typeface="+mn-lt"/>
              </a:rPr>
              <a:t>Quarterly Bulletin</a:t>
            </a:r>
          </a:p>
          <a:p>
            <a:pPr lvl="2"/>
            <a:r>
              <a:rPr lang="en-US" dirty="0">
                <a:latin typeface="+mn-lt"/>
              </a:rPr>
              <a:t>Send us your program highlights, milestones and innovative ideas for inclusion</a:t>
            </a:r>
          </a:p>
          <a:p>
            <a:pPr lvl="2"/>
            <a:r>
              <a:rPr lang="en-US" dirty="0">
                <a:latin typeface="+mn-lt"/>
              </a:rPr>
              <a:t>Send your highlights by tomorrow, 3/29/19 to stateliaison@cna.org</a:t>
            </a:r>
          </a:p>
          <a:p>
            <a:pPr lvl="1"/>
            <a:r>
              <a:rPr lang="en-US" dirty="0">
                <a:latin typeface="+mn-lt"/>
              </a:rPr>
              <a:t>MEDFile project</a:t>
            </a:r>
          </a:p>
          <a:p>
            <a:pPr lvl="2"/>
            <a:r>
              <a:rPr lang="en-US" dirty="0">
                <a:latin typeface="+mn-lt"/>
              </a:rPr>
              <a:t>Further automates the LEIE search by using the SSN</a:t>
            </a:r>
          </a:p>
          <a:p>
            <a:pPr lvl="2"/>
            <a:r>
              <a:rPr lang="en-US" dirty="0">
                <a:latin typeface="+mn-lt"/>
              </a:rPr>
              <a:t>Available to all NBCP States</a:t>
            </a:r>
          </a:p>
          <a:p>
            <a:pPr lvl="2"/>
            <a:r>
              <a:rPr lang="en-US" dirty="0">
                <a:latin typeface="+mn-lt"/>
              </a:rPr>
              <a:t>Interested?  Contact CaraLee:  starnesc@cna.org</a:t>
            </a:r>
          </a:p>
          <a:p>
            <a:pPr lvl="2"/>
            <a:endParaRPr lang="en-US" dirty="0">
              <a:latin typeface="+mn-lt"/>
            </a:endParaRPr>
          </a:p>
          <a:p>
            <a:pPr lvl="2"/>
            <a:endParaRPr lang="en-US" dirty="0">
              <a:latin typeface="+mn-lt"/>
            </a:endParaRPr>
          </a:p>
          <a:p>
            <a:pPr lvl="2"/>
            <a:endParaRPr lang="en-US" dirty="0">
              <a:latin typeface="+mn-lt"/>
            </a:endParaRPr>
          </a:p>
          <a:p>
            <a:pPr lvl="1"/>
            <a:endParaRPr lang="en-US" dirty="0">
              <a:latin typeface="+mn-lt"/>
            </a:endParaRPr>
          </a:p>
          <a:p>
            <a:pPr lvl="1"/>
            <a:endParaRPr lang="en-US" sz="2400" dirty="0">
              <a:latin typeface="+mn-lt"/>
            </a:endParaRPr>
          </a:p>
          <a:p>
            <a:endParaRPr lang="en-US" dirty="0">
              <a:latin typeface="+mn-lt"/>
            </a:endParaRPr>
          </a:p>
          <a:p>
            <a:endParaRPr lang="en-US" sz="2600" dirty="0">
              <a:latin typeface="+mn-lt"/>
            </a:endParaRPr>
          </a:p>
          <a:p>
            <a:pPr lvl="1"/>
            <a:endParaRPr lang="en-US" sz="2400" dirty="0">
              <a:latin typeface="+mn-lt"/>
            </a:endParaRPr>
          </a:p>
          <a:p>
            <a:endParaRPr lang="en-US" sz="2600" dirty="0">
              <a:latin typeface="+mn-lt"/>
            </a:endParaRPr>
          </a:p>
          <a:p>
            <a:pPr marL="27432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9</a:t>
            </a:fld>
            <a:endParaRPr lang="en-US" dirty="0"/>
          </a:p>
        </p:txBody>
      </p:sp>
    </p:spTree>
    <p:extLst>
      <p:ext uri="{BB962C8B-B14F-4D97-AF65-F5344CB8AC3E}">
        <p14:creationId xmlns:p14="http://schemas.microsoft.com/office/powerpoint/2010/main" val="3402493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8AEFFAA959A444B66D0BE175E80907" ma:contentTypeVersion="0" ma:contentTypeDescription="Create a new document." ma:contentTypeScope="" ma:versionID="061849c555ef6bd3e83d7508e608ac9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CE539D-989E-49BD-91D3-050DB39228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206A156-11C1-449C-A7C9-0D1684B8F75A}">
  <ds:schemaRefs>
    <ds:schemaRef ds:uri="http://purl.org/dc/terms/"/>
    <ds:schemaRef ds:uri="http://schemas.openxmlformats.org/package/2006/metadata/core-properties"/>
    <ds:schemaRef ds:uri="http://schemas.microsoft.com/office/2006/documentManagement/types"/>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41078432-B6E4-4255-B692-0A9797AABF84}">
  <ds:schemaRefs>
    <ds:schemaRef ds:uri="http://schemas.microsoft.com/office/2006/metadata/longProperties"/>
  </ds:schemaRefs>
</ds:datastoreItem>
</file>

<file path=customXml/itemProps4.xml><?xml version="1.0" encoding="utf-8"?>
<ds:datastoreItem xmlns:ds="http://schemas.openxmlformats.org/officeDocument/2006/customXml" ds:itemID="{8DE4A15D-7DD2-481D-BB33-5416742016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PIM Template</Template>
  <TotalTime>50864</TotalTime>
  <Words>1768</Words>
  <Application>Microsoft Office PowerPoint</Application>
  <PresentationFormat>On-screen Show (4:3)</PresentationFormat>
  <Paragraphs>368</Paragraphs>
  <Slides>25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Century Gothic</vt:lpstr>
      <vt:lpstr>Gill Sans MT</vt:lpstr>
      <vt:lpstr>Symbol</vt:lpstr>
      <vt:lpstr>Times New Roman</vt:lpstr>
      <vt:lpstr>Wingdings</vt:lpstr>
      <vt:lpstr>Wingdings 3</vt:lpstr>
      <vt:lpstr>Origin</vt:lpstr>
      <vt:lpstr>March 28, 2019</vt:lpstr>
      <vt:lpstr>Welcome</vt:lpstr>
      <vt:lpstr>AHFSA Conference update</vt:lpstr>
      <vt:lpstr>PowerPoint Presentation</vt:lpstr>
      <vt:lpstr>2019 Conference Topics</vt:lpstr>
      <vt:lpstr>2019 Conference Planning Sessions</vt:lpstr>
      <vt:lpstr>PowerPoint Presentation</vt:lpstr>
      <vt:lpstr>CMS Updates</vt:lpstr>
      <vt:lpstr>CNA NBCP Technical Assistance Updates</vt:lpstr>
      <vt:lpstr>CNA NBCP Technical Assistance Updates</vt:lpstr>
      <vt:lpstr>National Background Check Program  Implementation in 29 States 3/31/19</vt:lpstr>
      <vt:lpstr>PowerPoint Presentation</vt:lpstr>
      <vt:lpstr>CNA NBCP Technical Assistance Updates</vt:lpstr>
      <vt:lpstr>NBCP Nurse Aide Registry as of 3/31/19</vt:lpstr>
      <vt:lpstr>NBCP Nurse Aide Registry – Impact</vt:lpstr>
      <vt:lpstr>CNA NBCP Technical Assistance Updates</vt:lpstr>
      <vt:lpstr>PowerPoint Presentation</vt:lpstr>
      <vt:lpstr>Federal Rap Back</vt:lpstr>
      <vt:lpstr>Background Checks Before DACS</vt:lpstr>
      <vt:lpstr>Development of DACS</vt:lpstr>
      <vt:lpstr>Partnership with Public Safety</vt:lpstr>
      <vt:lpstr>Federal Rap back Implemented</vt:lpstr>
      <vt:lpstr>Federal Rap Back cont….</vt:lpstr>
      <vt:lpstr>PowerPoint Presentation</vt:lpstr>
      <vt:lpstr>PowerPoint Presentation</vt:lpstr>
    </vt:vector>
  </TitlesOfParts>
  <Company>The CNA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(Project Number)</dc:title>
  <dc:creator>Administrator</dc:creator>
  <cp:lastModifiedBy>Allison Wallace</cp:lastModifiedBy>
  <cp:revision>387</cp:revision>
  <cp:lastPrinted>2015-08-13T17:42:58Z</cp:lastPrinted>
  <dcterms:created xsi:type="dcterms:W3CDTF">2010-02-17T23:00:01Z</dcterms:created>
  <dcterms:modified xsi:type="dcterms:W3CDTF">2019-03-28T18:12:06Z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0x010100838AEFFAA959A444B66D0BE175E80907</vt:lpwstr>
  </property>
  <property fmtid="{D5CDD505-2E9C-101B-9397-08002B2CF9AE}" pid="3" name="Document_x0020_Type">
    <vt:lpwstr/>
  </property>
  <property fmtid="{D5CDD505-2E9C-101B-9397-08002B2CF9AE}" pid="4" name="Document Type">
    <vt:lpwstr/>
  </property>
</Properties>
</file>